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29"/>
  </p:notesMasterIdLst>
  <p:sldIdLst>
    <p:sldId id="256" r:id="rId4"/>
    <p:sldId id="261" r:id="rId5"/>
    <p:sldId id="297" r:id="rId6"/>
    <p:sldId id="298" r:id="rId7"/>
    <p:sldId id="299" r:id="rId8"/>
    <p:sldId id="300" r:id="rId9"/>
    <p:sldId id="303" r:id="rId10"/>
    <p:sldId id="302" r:id="rId11"/>
    <p:sldId id="301" r:id="rId12"/>
    <p:sldId id="305" r:id="rId13"/>
    <p:sldId id="306" r:id="rId14"/>
    <p:sldId id="264" r:id="rId15"/>
    <p:sldId id="307" r:id="rId16"/>
    <p:sldId id="308" r:id="rId17"/>
    <p:sldId id="310" r:id="rId18"/>
    <p:sldId id="309" r:id="rId19"/>
    <p:sldId id="283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262" r:id="rId2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C24"/>
    <a:srgbClr val="F2BF27"/>
    <a:srgbClr val="FFC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583" autoAdjust="0"/>
  </p:normalViewPr>
  <p:slideViewPr>
    <p:cSldViewPr>
      <p:cViewPr varScale="1">
        <p:scale>
          <a:sx n="107" d="100"/>
          <a:sy n="107" d="100"/>
        </p:scale>
        <p:origin x="924" y="102"/>
      </p:cViewPr>
      <p:guideLst>
        <p:guide orient="horz" pos="193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5DA3F-ED3A-4897-B8F3-C49A97F730D1}" type="datetimeFigureOut">
              <a:rPr lang="ko-KR" altLang="en-US" smtClean="0"/>
              <a:t>2021-09-20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9ED4F-90B4-4BD8-A817-6A0A9D036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1800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21D975-47B7-40FA-B919-8B79C77FC0F2}"/>
              </a:ext>
            </a:extLst>
          </p:cNvPr>
          <p:cNvGrpSpPr/>
          <p:nvPr userDrawn="1"/>
        </p:nvGrpSpPr>
        <p:grpSpPr>
          <a:xfrm>
            <a:off x="4572000" y="387072"/>
            <a:ext cx="4569687" cy="4756528"/>
            <a:chOff x="4572000" y="387072"/>
            <a:chExt cx="4569687" cy="4756528"/>
          </a:xfrm>
        </p:grpSpPr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3D941B2F-ACDE-44DC-AD51-21CFD90B9D89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F6BA73B4-BC5C-4378-A083-948505655B7B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269974D1-7996-4667-BA09-83671B53C878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34" name="이등변 삼각형 49">
                  <a:extLst>
                    <a:ext uri="{FF2B5EF4-FFF2-40B4-BE49-F238E27FC236}">
                      <a16:creationId xmlns:a16="http://schemas.microsoft.com/office/drawing/2014/main" id="{28E40F27-2EBF-4762-A766-35C37FBBB4FC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8F48F4F8-139B-4033-8A10-8F6699C3926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B13B33C-E953-4CCE-A9B0-8BAF1A14BCD1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C8CF60D7-5C5A-451E-BE72-BA888208BAF2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47DE17EC-22E7-4731-8B49-B51235A1DF1F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자유형: 도형 31">
                <a:extLst>
                  <a:ext uri="{FF2B5EF4-FFF2-40B4-BE49-F238E27FC236}">
                    <a16:creationId xmlns:a16="http://schemas.microsoft.com/office/drawing/2014/main" id="{548997DE-64C7-44A9-A88E-2031BD44F47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3" name="자유형: 도형 32">
                <a:extLst>
                  <a:ext uri="{FF2B5EF4-FFF2-40B4-BE49-F238E27FC236}">
                    <a16:creationId xmlns:a16="http://schemas.microsoft.com/office/drawing/2014/main" id="{4E2EBBBA-5F6E-4A7C-B230-6E02F5B0DE65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23528" y="2787774"/>
            <a:ext cx="3816424" cy="1080121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FREE PPT 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>
                <a:ea typeface="맑은 고딕" pitchFamily="50" charset="-127"/>
              </a:rPr>
              <a:t>TEMPLATES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 Placeholder 9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23380" y="3867894"/>
            <a:ext cx="38164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INSERT THE TITLE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dirty="0"/>
              <a:t>OF YOUR PRESENTATION HERE   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731990"/>
            <a:ext cx="9144000" cy="411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24943D91-C407-41C1-8574-76661B57139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48065" y="1431235"/>
            <a:ext cx="2568434" cy="2280270"/>
          </a:xfrm>
          <a:custGeom>
            <a:avLst/>
            <a:gdLst>
              <a:gd name="connsiteX0" fmla="*/ 125450 w 2568434"/>
              <a:gd name="connsiteY0" fmla="*/ 111684 h 2280270"/>
              <a:gd name="connsiteX1" fmla="*/ 2442984 w 2568434"/>
              <a:gd name="connsiteY1" fmla="*/ 111684 h 2280270"/>
              <a:gd name="connsiteX2" fmla="*/ 2442984 w 2568434"/>
              <a:gd name="connsiteY2" fmla="*/ 2168586 h 2280270"/>
              <a:gd name="connsiteX3" fmla="*/ 125450 w 2568434"/>
              <a:gd name="connsiteY3" fmla="*/ 2168586 h 2280270"/>
              <a:gd name="connsiteX4" fmla="*/ 96085 w 2568434"/>
              <a:gd name="connsiteY4" fmla="*/ 82319 h 2280270"/>
              <a:gd name="connsiteX5" fmla="*/ 96085 w 2568434"/>
              <a:gd name="connsiteY5" fmla="*/ 2197951 h 2280270"/>
              <a:gd name="connsiteX6" fmla="*/ 2472349 w 2568434"/>
              <a:gd name="connsiteY6" fmla="*/ 2197951 h 2280270"/>
              <a:gd name="connsiteX7" fmla="*/ 2472349 w 2568434"/>
              <a:gd name="connsiteY7" fmla="*/ 82319 h 2280270"/>
              <a:gd name="connsiteX8" fmla="*/ 0 w 2568434"/>
              <a:gd name="connsiteY8" fmla="*/ 0 h 2280270"/>
              <a:gd name="connsiteX9" fmla="*/ 2568434 w 2568434"/>
              <a:gd name="connsiteY9" fmla="*/ 0 h 2280270"/>
              <a:gd name="connsiteX10" fmla="*/ 2568434 w 2568434"/>
              <a:gd name="connsiteY10" fmla="*/ 2280270 h 2280270"/>
              <a:gd name="connsiteX11" fmla="*/ 0 w 2568434"/>
              <a:gd name="connsiteY11" fmla="*/ 2280270 h 2280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68434" h="2280270">
                <a:moveTo>
                  <a:pt x="125450" y="111684"/>
                </a:moveTo>
                <a:lnTo>
                  <a:pt x="2442984" y="111684"/>
                </a:lnTo>
                <a:lnTo>
                  <a:pt x="2442984" y="2168586"/>
                </a:lnTo>
                <a:lnTo>
                  <a:pt x="125450" y="2168586"/>
                </a:lnTo>
                <a:close/>
                <a:moveTo>
                  <a:pt x="96085" y="82319"/>
                </a:moveTo>
                <a:lnTo>
                  <a:pt x="96085" y="2197951"/>
                </a:lnTo>
                <a:lnTo>
                  <a:pt x="2472349" y="2197951"/>
                </a:lnTo>
                <a:lnTo>
                  <a:pt x="2472349" y="82319"/>
                </a:lnTo>
                <a:close/>
                <a:moveTo>
                  <a:pt x="0" y="0"/>
                </a:moveTo>
                <a:lnTo>
                  <a:pt x="2568434" y="0"/>
                </a:lnTo>
                <a:lnTo>
                  <a:pt x="2568434" y="2280270"/>
                </a:lnTo>
                <a:lnTo>
                  <a:pt x="0" y="2280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D19E2BEF-0357-4B60-8F97-1B4CBD18E02A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7704000" y="370350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C69723CC-367A-47C2-9C98-4E37F9539DBD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3708064" y="0"/>
            <a:ext cx="1440000" cy="1440000"/>
          </a:xfrm>
          <a:custGeom>
            <a:avLst/>
            <a:gdLst>
              <a:gd name="connsiteX0" fmla="*/ 125363 w 1440000"/>
              <a:gd name="connsiteY0" fmla="*/ 124056 h 1440000"/>
              <a:gd name="connsiteX1" fmla="*/ 1314637 w 1440000"/>
              <a:gd name="connsiteY1" fmla="*/ 124056 h 1440000"/>
              <a:gd name="connsiteX2" fmla="*/ 1314637 w 1440000"/>
              <a:gd name="connsiteY2" fmla="*/ 1315945 h 1440000"/>
              <a:gd name="connsiteX3" fmla="*/ 125363 w 1440000"/>
              <a:gd name="connsiteY3" fmla="*/ 1315945 h 1440000"/>
              <a:gd name="connsiteX4" fmla="*/ 92030 w 1440000"/>
              <a:gd name="connsiteY4" fmla="*/ 90723 h 1440000"/>
              <a:gd name="connsiteX5" fmla="*/ 92030 w 1440000"/>
              <a:gd name="connsiteY5" fmla="*/ 1349278 h 1440000"/>
              <a:gd name="connsiteX6" fmla="*/ 1347970 w 1440000"/>
              <a:gd name="connsiteY6" fmla="*/ 1349278 h 1440000"/>
              <a:gd name="connsiteX7" fmla="*/ 1347970 w 1440000"/>
              <a:gd name="connsiteY7" fmla="*/ 90723 h 1440000"/>
              <a:gd name="connsiteX8" fmla="*/ 0 w 1440000"/>
              <a:gd name="connsiteY8" fmla="*/ 0 h 1440000"/>
              <a:gd name="connsiteX9" fmla="*/ 1440000 w 1440000"/>
              <a:gd name="connsiteY9" fmla="*/ 0 h 1440000"/>
              <a:gd name="connsiteX10" fmla="*/ 1440000 w 1440000"/>
              <a:gd name="connsiteY10" fmla="*/ 1440000 h 1440000"/>
              <a:gd name="connsiteX11" fmla="*/ 0 w 1440000"/>
              <a:gd name="connsiteY11" fmla="*/ 1440000 h 14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440000" h="1440000">
                <a:moveTo>
                  <a:pt x="125363" y="124056"/>
                </a:moveTo>
                <a:lnTo>
                  <a:pt x="1314637" y="124056"/>
                </a:lnTo>
                <a:lnTo>
                  <a:pt x="1314637" y="1315945"/>
                </a:lnTo>
                <a:lnTo>
                  <a:pt x="125363" y="1315945"/>
                </a:lnTo>
                <a:close/>
                <a:moveTo>
                  <a:pt x="92030" y="90723"/>
                </a:moveTo>
                <a:lnTo>
                  <a:pt x="92030" y="1349278"/>
                </a:lnTo>
                <a:lnTo>
                  <a:pt x="1347970" y="1349278"/>
                </a:lnTo>
                <a:lnTo>
                  <a:pt x="1347970" y="90723"/>
                </a:lnTo>
                <a:close/>
                <a:moveTo>
                  <a:pt x="0" y="0"/>
                </a:moveTo>
                <a:lnTo>
                  <a:pt x="1440000" y="0"/>
                </a:lnTo>
                <a:lnTo>
                  <a:pt x="1440000" y="1440000"/>
                </a:lnTo>
                <a:lnTo>
                  <a:pt x="0" y="14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30765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8861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rgbClr val="FFC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639597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-1"/>
            <a:ext cx="4572000" cy="5143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048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BC15B180-CBF0-499C-A764-95FA7614ACA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984000" y="-1"/>
            <a:ext cx="2160000" cy="5143501"/>
          </a:xfrm>
          <a:custGeom>
            <a:avLst/>
            <a:gdLst>
              <a:gd name="connsiteX0" fmla="*/ 0 w 2160000"/>
              <a:gd name="connsiteY0" fmla="*/ 1425596 h 5143501"/>
              <a:gd name="connsiteX1" fmla="*/ 651889 w 2160000"/>
              <a:gd name="connsiteY1" fmla="*/ 2077485 h 5143501"/>
              <a:gd name="connsiteX2" fmla="*/ 0 w 2160000"/>
              <a:gd name="connsiteY2" fmla="*/ 2729373 h 5143501"/>
              <a:gd name="connsiteX3" fmla="*/ 0 w 2160000"/>
              <a:gd name="connsiteY3" fmla="*/ 0 h 5143501"/>
              <a:gd name="connsiteX4" fmla="*/ 2160000 w 2160000"/>
              <a:gd name="connsiteY4" fmla="*/ 0 h 5143501"/>
              <a:gd name="connsiteX5" fmla="*/ 2160000 w 2160000"/>
              <a:gd name="connsiteY5" fmla="*/ 5143501 h 5143501"/>
              <a:gd name="connsiteX6" fmla="*/ 0 w 2160000"/>
              <a:gd name="connsiteY6" fmla="*/ 5143501 h 5143501"/>
              <a:gd name="connsiteX7" fmla="*/ 0 w 2160000"/>
              <a:gd name="connsiteY7" fmla="*/ 2856759 h 5143501"/>
              <a:gd name="connsiteX8" fmla="*/ 779274 w 2160000"/>
              <a:gd name="connsiteY8" fmla="*/ 2077485 h 5143501"/>
              <a:gd name="connsiteX9" fmla="*/ 0 w 2160000"/>
              <a:gd name="connsiteY9" fmla="*/ 1298211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60000" h="5143501">
                <a:moveTo>
                  <a:pt x="0" y="1425596"/>
                </a:moveTo>
                <a:lnTo>
                  <a:pt x="651889" y="2077485"/>
                </a:lnTo>
                <a:lnTo>
                  <a:pt x="0" y="2729373"/>
                </a:lnTo>
                <a:close/>
                <a:moveTo>
                  <a:pt x="0" y="0"/>
                </a:moveTo>
                <a:lnTo>
                  <a:pt x="2160000" y="0"/>
                </a:lnTo>
                <a:lnTo>
                  <a:pt x="2160000" y="5143501"/>
                </a:lnTo>
                <a:lnTo>
                  <a:pt x="0" y="5143501"/>
                </a:lnTo>
                <a:lnTo>
                  <a:pt x="0" y="2856759"/>
                </a:lnTo>
                <a:lnTo>
                  <a:pt x="779274" y="2077485"/>
                </a:lnTo>
                <a:lnTo>
                  <a:pt x="0" y="12982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1FA03D3A-E0EA-4B8F-B538-58CE5D4DB32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34004" y="2131318"/>
            <a:ext cx="2160000" cy="3012182"/>
          </a:xfrm>
          <a:custGeom>
            <a:avLst/>
            <a:gdLst>
              <a:gd name="connsiteX0" fmla="*/ 1563187 w 2160000"/>
              <a:gd name="connsiteY0" fmla="*/ 0 h 3012182"/>
              <a:gd name="connsiteX1" fmla="*/ 2160000 w 2160000"/>
              <a:gd name="connsiteY1" fmla="*/ 0 h 3012182"/>
              <a:gd name="connsiteX2" fmla="*/ 2160000 w 2160000"/>
              <a:gd name="connsiteY2" fmla="*/ 596813 h 3012182"/>
              <a:gd name="connsiteX3" fmla="*/ 0 w 2160000"/>
              <a:gd name="connsiteY3" fmla="*/ 0 h 3012182"/>
              <a:gd name="connsiteX4" fmla="*/ 1435802 w 2160000"/>
              <a:gd name="connsiteY4" fmla="*/ 0 h 3012182"/>
              <a:gd name="connsiteX5" fmla="*/ 2160000 w 2160000"/>
              <a:gd name="connsiteY5" fmla="*/ 724199 h 3012182"/>
              <a:gd name="connsiteX6" fmla="*/ 2160000 w 2160000"/>
              <a:gd name="connsiteY6" fmla="*/ 3012182 h 3012182"/>
              <a:gd name="connsiteX7" fmla="*/ 0 w 2160000"/>
              <a:gd name="connsiteY7" fmla="*/ 3012182 h 3012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0000" h="3012182">
                <a:moveTo>
                  <a:pt x="1563187" y="0"/>
                </a:moveTo>
                <a:lnTo>
                  <a:pt x="2160000" y="0"/>
                </a:lnTo>
                <a:lnTo>
                  <a:pt x="2160000" y="596813"/>
                </a:lnTo>
                <a:close/>
                <a:moveTo>
                  <a:pt x="0" y="0"/>
                </a:moveTo>
                <a:lnTo>
                  <a:pt x="1435802" y="0"/>
                </a:lnTo>
                <a:lnTo>
                  <a:pt x="2160000" y="724199"/>
                </a:lnTo>
                <a:lnTo>
                  <a:pt x="2160000" y="3012182"/>
                </a:lnTo>
                <a:lnTo>
                  <a:pt x="0" y="30121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2000" y="2131318"/>
            <a:ext cx="1152008" cy="30121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그림 개체 틀 12">
            <a:extLst>
              <a:ext uri="{FF2B5EF4-FFF2-40B4-BE49-F238E27FC236}">
                <a16:creationId xmlns:a16="http://schemas.microsoft.com/office/drawing/2014/main" id="{1EBCCB12-3AC7-4A57-8E11-5324E7CB7D04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492000" y="-1"/>
            <a:ext cx="3393830" cy="2043485"/>
          </a:xfrm>
          <a:custGeom>
            <a:avLst/>
            <a:gdLst>
              <a:gd name="connsiteX0" fmla="*/ 3393830 w 3393830"/>
              <a:gd name="connsiteY0" fmla="*/ 1435011 h 2043485"/>
              <a:gd name="connsiteX1" fmla="*/ 3393830 w 3393830"/>
              <a:gd name="connsiteY1" fmla="*/ 2043485 h 2043485"/>
              <a:gd name="connsiteX2" fmla="*/ 2785356 w 3393830"/>
              <a:gd name="connsiteY2" fmla="*/ 2043485 h 2043485"/>
              <a:gd name="connsiteX3" fmla="*/ 0 w 3393830"/>
              <a:gd name="connsiteY3" fmla="*/ 0 h 2043485"/>
              <a:gd name="connsiteX4" fmla="*/ 3393830 w 3393830"/>
              <a:gd name="connsiteY4" fmla="*/ 0 h 2043485"/>
              <a:gd name="connsiteX5" fmla="*/ 3393830 w 3393830"/>
              <a:gd name="connsiteY5" fmla="*/ 1307626 h 2043485"/>
              <a:gd name="connsiteX6" fmla="*/ 2657971 w 3393830"/>
              <a:gd name="connsiteY6" fmla="*/ 2043485 h 2043485"/>
              <a:gd name="connsiteX7" fmla="*/ 0 w 3393830"/>
              <a:gd name="connsiteY7" fmla="*/ 2043485 h 204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93830" h="2043485">
                <a:moveTo>
                  <a:pt x="3393830" y="1435011"/>
                </a:moveTo>
                <a:lnTo>
                  <a:pt x="3393830" y="2043485"/>
                </a:lnTo>
                <a:lnTo>
                  <a:pt x="2785356" y="2043485"/>
                </a:lnTo>
                <a:close/>
                <a:moveTo>
                  <a:pt x="0" y="0"/>
                </a:moveTo>
                <a:lnTo>
                  <a:pt x="3393830" y="0"/>
                </a:lnTo>
                <a:lnTo>
                  <a:pt x="3393830" y="1307626"/>
                </a:lnTo>
                <a:lnTo>
                  <a:pt x="2657971" y="2043485"/>
                </a:lnTo>
                <a:lnTo>
                  <a:pt x="0" y="204348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8779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그림 개체 틀 23">
            <a:extLst>
              <a:ext uri="{FF2B5EF4-FFF2-40B4-BE49-F238E27FC236}">
                <a16:creationId xmlns:a16="http://schemas.microsoft.com/office/drawing/2014/main" id="{6F099B2E-9C61-4C91-AB24-AB7B70E2D2E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7301328" y="1495130"/>
            <a:ext cx="1840931" cy="3649326"/>
          </a:xfrm>
          <a:custGeom>
            <a:avLst/>
            <a:gdLst>
              <a:gd name="connsiteX0" fmla="*/ 540722 w 1840931"/>
              <a:gd name="connsiteY0" fmla="*/ 1288720 h 3649326"/>
              <a:gd name="connsiteX1" fmla="*/ 1084110 w 1840931"/>
              <a:gd name="connsiteY1" fmla="*/ 1832108 h 3649326"/>
              <a:gd name="connsiteX2" fmla="*/ 548200 w 1840931"/>
              <a:gd name="connsiteY2" fmla="*/ 2368018 h 3649326"/>
              <a:gd name="connsiteX3" fmla="*/ 0 w 1840931"/>
              <a:gd name="connsiteY3" fmla="*/ 1824663 h 3649326"/>
              <a:gd name="connsiteX4" fmla="*/ 1840931 w 1840931"/>
              <a:gd name="connsiteY4" fmla="*/ 0 h 3649326"/>
              <a:gd name="connsiteX5" fmla="*/ 1840931 w 1840931"/>
              <a:gd name="connsiteY5" fmla="*/ 3649326 h 3649326"/>
              <a:gd name="connsiteX6" fmla="*/ 609809 w 1840931"/>
              <a:gd name="connsiteY6" fmla="*/ 2429083 h 3649326"/>
              <a:gd name="connsiteX7" fmla="*/ 1206783 w 1840931"/>
              <a:gd name="connsiteY7" fmla="*/ 1832108 h 3649326"/>
              <a:gd name="connsiteX8" fmla="*/ 602331 w 1840931"/>
              <a:gd name="connsiteY8" fmla="*/ 1227655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0931" h="3649326">
                <a:moveTo>
                  <a:pt x="540722" y="1288720"/>
                </a:moveTo>
                <a:lnTo>
                  <a:pt x="1084110" y="1832108"/>
                </a:lnTo>
                <a:lnTo>
                  <a:pt x="548200" y="2368018"/>
                </a:lnTo>
                <a:lnTo>
                  <a:pt x="0" y="1824663"/>
                </a:lnTo>
                <a:close/>
                <a:moveTo>
                  <a:pt x="1840931" y="0"/>
                </a:moveTo>
                <a:lnTo>
                  <a:pt x="1840931" y="3649326"/>
                </a:lnTo>
                <a:lnTo>
                  <a:pt x="609809" y="2429083"/>
                </a:lnTo>
                <a:lnTo>
                  <a:pt x="1206783" y="1832108"/>
                </a:lnTo>
                <a:lnTo>
                  <a:pt x="602331" y="122765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3" name="그림 개체 틀 22">
            <a:extLst>
              <a:ext uri="{FF2B5EF4-FFF2-40B4-BE49-F238E27FC236}">
                <a16:creationId xmlns:a16="http://schemas.microsoft.com/office/drawing/2014/main" id="{02450FB2-6A00-42CF-B869-69B7A802C2C5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476381" y="3386021"/>
            <a:ext cx="3530788" cy="1769004"/>
          </a:xfrm>
          <a:custGeom>
            <a:avLst/>
            <a:gdLst>
              <a:gd name="connsiteX0" fmla="*/ 2368610 w 3530788"/>
              <a:gd name="connsiteY0" fmla="*/ 604337 h 1769004"/>
              <a:gd name="connsiteX1" fmla="*/ 3530788 w 3530788"/>
              <a:gd name="connsiteY1" fmla="*/ 1761052 h 1769004"/>
              <a:gd name="connsiteX2" fmla="*/ 0 w 3530788"/>
              <a:gd name="connsiteY2" fmla="*/ 1769004 h 1769004"/>
              <a:gd name="connsiteX3" fmla="*/ 1159186 w 3530788"/>
              <a:gd name="connsiteY3" fmla="*/ 604826 h 1769004"/>
              <a:gd name="connsiteX4" fmla="*/ 1763653 w 3530788"/>
              <a:gd name="connsiteY4" fmla="*/ 1209294 h 1769004"/>
              <a:gd name="connsiteX5" fmla="*/ 1761418 w 3530788"/>
              <a:gd name="connsiteY5" fmla="*/ 0 h 1769004"/>
              <a:gd name="connsiteX6" fmla="*/ 2307129 w 3530788"/>
              <a:gd name="connsiteY6" fmla="*/ 543145 h 1769004"/>
              <a:gd name="connsiteX7" fmla="*/ 1763653 w 3530788"/>
              <a:gd name="connsiteY7" fmla="*/ 1086621 h 1769004"/>
              <a:gd name="connsiteX8" fmla="*/ 1220390 w 3530788"/>
              <a:gd name="connsiteY8" fmla="*/ 543358 h 176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30788" h="1769004">
                <a:moveTo>
                  <a:pt x="2368610" y="604337"/>
                </a:moveTo>
                <a:lnTo>
                  <a:pt x="3530788" y="1761052"/>
                </a:lnTo>
                <a:lnTo>
                  <a:pt x="0" y="1769004"/>
                </a:lnTo>
                <a:lnTo>
                  <a:pt x="1159186" y="604826"/>
                </a:lnTo>
                <a:lnTo>
                  <a:pt x="1763653" y="1209294"/>
                </a:lnTo>
                <a:close/>
                <a:moveTo>
                  <a:pt x="1761418" y="0"/>
                </a:moveTo>
                <a:lnTo>
                  <a:pt x="2307129" y="543145"/>
                </a:lnTo>
                <a:lnTo>
                  <a:pt x="1763653" y="1086621"/>
                </a:lnTo>
                <a:lnTo>
                  <a:pt x="1220390" y="54335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2" name="그림 개체 틀 21">
            <a:extLst>
              <a:ext uri="{FF2B5EF4-FFF2-40B4-BE49-F238E27FC236}">
                <a16:creationId xmlns:a16="http://schemas.microsoft.com/office/drawing/2014/main" id="{818F7804-9A99-482C-9BFA-8B2E895ADDDC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3491431" y="1495130"/>
            <a:ext cx="3681862" cy="3649326"/>
          </a:xfrm>
          <a:custGeom>
            <a:avLst/>
            <a:gdLst>
              <a:gd name="connsiteX0" fmla="*/ 3143876 w 3681862"/>
              <a:gd name="connsiteY0" fmla="*/ 1291431 h 3649326"/>
              <a:gd name="connsiteX1" fmla="*/ 3681862 w 3681862"/>
              <a:gd name="connsiteY1" fmla="*/ 1824663 h 3649326"/>
              <a:gd name="connsiteX2" fmla="*/ 3136398 w 3681862"/>
              <a:gd name="connsiteY2" fmla="*/ 2365307 h 3649326"/>
              <a:gd name="connsiteX3" fmla="*/ 2603199 w 3681862"/>
              <a:gd name="connsiteY3" fmla="*/ 1832108 h 3649326"/>
              <a:gd name="connsiteX4" fmla="*/ 1840931 w 3681862"/>
              <a:gd name="connsiteY4" fmla="*/ 0 h 3649326"/>
              <a:gd name="connsiteX5" fmla="*/ 3082267 w 3681862"/>
              <a:gd name="connsiteY5" fmla="*/ 1230367 h 3649326"/>
              <a:gd name="connsiteX6" fmla="*/ 2480526 w 3681862"/>
              <a:gd name="connsiteY6" fmla="*/ 1832108 h 3649326"/>
              <a:gd name="connsiteX7" fmla="*/ 3074789 w 3681862"/>
              <a:gd name="connsiteY7" fmla="*/ 2426371 h 3649326"/>
              <a:gd name="connsiteX8" fmla="*/ 1840931 w 3681862"/>
              <a:gd name="connsiteY8" fmla="*/ 3649326 h 3649326"/>
              <a:gd name="connsiteX9" fmla="*/ 0 w 3681862"/>
              <a:gd name="connsiteY9" fmla="*/ 1824663 h 3649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81862" h="3649326">
                <a:moveTo>
                  <a:pt x="3143876" y="1291431"/>
                </a:moveTo>
                <a:lnTo>
                  <a:pt x="3681862" y="1824663"/>
                </a:lnTo>
                <a:lnTo>
                  <a:pt x="3136398" y="2365307"/>
                </a:lnTo>
                <a:lnTo>
                  <a:pt x="2603199" y="1832108"/>
                </a:lnTo>
                <a:close/>
                <a:moveTo>
                  <a:pt x="1840931" y="0"/>
                </a:moveTo>
                <a:lnTo>
                  <a:pt x="3082267" y="1230367"/>
                </a:lnTo>
                <a:lnTo>
                  <a:pt x="2480526" y="1832108"/>
                </a:lnTo>
                <a:lnTo>
                  <a:pt x="3074789" y="2426371"/>
                </a:lnTo>
                <a:lnTo>
                  <a:pt x="1840931" y="3649326"/>
                </a:lnTo>
                <a:lnTo>
                  <a:pt x="0" y="18246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1" name="그림 개체 틀 20">
            <a:extLst>
              <a:ext uri="{FF2B5EF4-FFF2-40B4-BE49-F238E27FC236}">
                <a16:creationId xmlns:a16="http://schemas.microsoft.com/office/drawing/2014/main" id="{59353D25-D7C0-4FC1-88CF-A55DAFC5690D}"/>
              </a:ext>
            </a:extLst>
          </p:cNvPr>
          <p:cNvSpPr>
            <a:spLocks noGrp="1"/>
          </p:cNvSpPr>
          <p:nvPr>
            <p:ph type="pic" idx="21" hasCustomPrompt="1"/>
          </p:nvPr>
        </p:nvSpPr>
        <p:spPr>
          <a:xfrm>
            <a:off x="5396868" y="-11318"/>
            <a:ext cx="3681862" cy="3267664"/>
          </a:xfrm>
          <a:custGeom>
            <a:avLst/>
            <a:gdLst>
              <a:gd name="connsiteX0" fmla="*/ 1843166 w 3681862"/>
              <a:gd name="connsiteY0" fmla="*/ 2193152 h 3267664"/>
              <a:gd name="connsiteX1" fmla="*/ 2381694 w 3681862"/>
              <a:gd name="connsiteY1" fmla="*/ 2731680 h 3267664"/>
              <a:gd name="connsiteX2" fmla="*/ 1840931 w 3681862"/>
              <a:gd name="connsiteY2" fmla="*/ 3267664 h 3267664"/>
              <a:gd name="connsiteX3" fmla="*/ 1302413 w 3681862"/>
              <a:gd name="connsiteY3" fmla="*/ 2733905 h 3267664"/>
              <a:gd name="connsiteX4" fmla="*/ 1467221 w 3681862"/>
              <a:gd name="connsiteY4" fmla="*/ 0 h 3267664"/>
              <a:gd name="connsiteX5" fmla="*/ 2284092 w 3681862"/>
              <a:gd name="connsiteY5" fmla="*/ 19269 h 3267664"/>
              <a:gd name="connsiteX6" fmla="*/ 3681862 w 3681862"/>
              <a:gd name="connsiteY6" fmla="*/ 1443001 h 3267664"/>
              <a:gd name="connsiteX7" fmla="*/ 2443303 w 3681862"/>
              <a:gd name="connsiteY7" fmla="*/ 2670616 h 3267664"/>
              <a:gd name="connsiteX8" fmla="*/ 1843166 w 3681862"/>
              <a:gd name="connsiteY8" fmla="*/ 2070479 h 3267664"/>
              <a:gd name="connsiteX9" fmla="*/ 1240805 w 3681862"/>
              <a:gd name="connsiteY9" fmla="*/ 2672841 h 3267664"/>
              <a:gd name="connsiteX10" fmla="*/ 0 w 3681862"/>
              <a:gd name="connsiteY10" fmla="*/ 1443001 h 32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81862" h="3267664">
                <a:moveTo>
                  <a:pt x="1843166" y="2193152"/>
                </a:moveTo>
                <a:lnTo>
                  <a:pt x="2381694" y="2731680"/>
                </a:lnTo>
                <a:lnTo>
                  <a:pt x="1840931" y="3267664"/>
                </a:lnTo>
                <a:lnTo>
                  <a:pt x="1302413" y="2733905"/>
                </a:lnTo>
                <a:close/>
                <a:moveTo>
                  <a:pt x="1467221" y="0"/>
                </a:moveTo>
                <a:cubicBezTo>
                  <a:pt x="1832276" y="3773"/>
                  <a:pt x="1919036" y="-406"/>
                  <a:pt x="2284092" y="19269"/>
                </a:cubicBezTo>
                <a:lnTo>
                  <a:pt x="3681862" y="1443001"/>
                </a:lnTo>
                <a:lnTo>
                  <a:pt x="2443303" y="2670616"/>
                </a:lnTo>
                <a:lnTo>
                  <a:pt x="1843166" y="2070479"/>
                </a:lnTo>
                <a:lnTo>
                  <a:pt x="1240805" y="2672841"/>
                </a:lnTo>
                <a:lnTo>
                  <a:pt x="0" y="144300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3711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95536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395536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1911680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1911680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5736054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9" hasCustomPrompt="1"/>
          </p:nvPr>
        </p:nvSpPr>
        <p:spPr>
          <a:xfrm>
            <a:off x="5736055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20" hasCustomPrompt="1"/>
          </p:nvPr>
        </p:nvSpPr>
        <p:spPr>
          <a:xfrm>
            <a:off x="7252198" y="12672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21" hasCustomPrompt="1"/>
          </p:nvPr>
        </p:nvSpPr>
        <p:spPr>
          <a:xfrm>
            <a:off x="7252198" y="3075806"/>
            <a:ext cx="1440160" cy="17281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3427823" y="1275605"/>
            <a:ext cx="2232248" cy="35283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686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2646762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6628553-F51C-4CE7-A3A6-AB374655DC97}"/>
              </a:ext>
            </a:extLst>
          </p:cNvPr>
          <p:cNvGrpSpPr/>
          <p:nvPr userDrawn="1"/>
        </p:nvGrpSpPr>
        <p:grpSpPr>
          <a:xfrm>
            <a:off x="786525" y="1114965"/>
            <a:ext cx="2320819" cy="2728174"/>
            <a:chOff x="5364088" y="1450891"/>
            <a:chExt cx="2320819" cy="2728174"/>
          </a:xfrm>
        </p:grpSpPr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B5880087-04C4-411C-AEAA-74B23548761F}"/>
                </a:ext>
              </a:extLst>
            </p:cNvPr>
            <p:cNvSpPr/>
            <p:nvPr userDrawn="1"/>
          </p:nvSpPr>
          <p:spPr>
            <a:xfrm>
              <a:off x="5399290" y="2150906"/>
              <a:ext cx="2261257" cy="2028159"/>
            </a:xfrm>
            <a:custGeom>
              <a:avLst/>
              <a:gdLst>
                <a:gd name="connsiteX0" fmla="*/ 1012851 w 2261257"/>
                <a:gd name="connsiteY0" fmla="*/ 0 h 2028159"/>
                <a:gd name="connsiteX1" fmla="*/ 1226850 w 2261257"/>
                <a:gd name="connsiteY1" fmla="*/ 0 h 2028159"/>
                <a:gd name="connsiteX2" fmla="*/ 1283043 w 2261257"/>
                <a:gd name="connsiteY2" fmla="*/ 449131 h 2028159"/>
                <a:gd name="connsiteX3" fmla="*/ 1318239 w 2261257"/>
                <a:gd name="connsiteY3" fmla="*/ 455866 h 2028159"/>
                <a:gd name="connsiteX4" fmla="*/ 1530113 w 2261257"/>
                <a:gd name="connsiteY4" fmla="*/ 605602 h 2028159"/>
                <a:gd name="connsiteX5" fmla="*/ 1548314 w 2261257"/>
                <a:gd name="connsiteY5" fmla="*/ 639136 h 2028159"/>
                <a:gd name="connsiteX6" fmla="*/ 1577154 w 2261257"/>
                <a:gd name="connsiteY6" fmla="*/ 636229 h 2028159"/>
                <a:gd name="connsiteX7" fmla="*/ 1914152 w 2261257"/>
                <a:gd name="connsiteY7" fmla="*/ 859606 h 2028159"/>
                <a:gd name="connsiteX8" fmla="*/ 1919810 w 2261257"/>
                <a:gd name="connsiteY8" fmla="*/ 877832 h 2028159"/>
                <a:gd name="connsiteX9" fmla="*/ 1932155 w 2261257"/>
                <a:gd name="connsiteY9" fmla="*/ 874000 h 2028159"/>
                <a:gd name="connsiteX10" fmla="*/ 1981836 w 2261257"/>
                <a:gd name="connsiteY10" fmla="*/ 868991 h 2028159"/>
                <a:gd name="connsiteX11" fmla="*/ 2223343 w 2261257"/>
                <a:gd name="connsiteY11" fmla="*/ 1065825 h 2028159"/>
                <a:gd name="connsiteX12" fmla="*/ 2225319 w 2261257"/>
                <a:gd name="connsiteY12" fmla="*/ 1085429 h 2028159"/>
                <a:gd name="connsiteX13" fmla="*/ 2261257 w 2261257"/>
                <a:gd name="connsiteY13" fmla="*/ 1089052 h 2028159"/>
                <a:gd name="connsiteX14" fmla="*/ 2259340 w 2261257"/>
                <a:gd name="connsiteY14" fmla="*/ 1101612 h 2028159"/>
                <a:gd name="connsiteX15" fmla="*/ 1122505 w 2261257"/>
                <a:gd name="connsiteY15" fmla="*/ 2028159 h 2028159"/>
                <a:gd name="connsiteX16" fmla="*/ 14265 w 2261257"/>
                <a:gd name="connsiteY16" fmla="*/ 1212820 h 2028159"/>
                <a:gd name="connsiteX17" fmla="*/ 0 w 2261257"/>
                <a:gd name="connsiteY17" fmla="*/ 1157341 h 2028159"/>
                <a:gd name="connsiteX18" fmla="*/ 3235 w 2261257"/>
                <a:gd name="connsiteY18" fmla="*/ 1157015 h 2028159"/>
                <a:gd name="connsiteX19" fmla="*/ 87605 w 2261257"/>
                <a:gd name="connsiteY19" fmla="*/ 1165520 h 2028159"/>
                <a:gd name="connsiteX20" fmla="*/ 113456 w 2261257"/>
                <a:gd name="connsiteY20" fmla="*/ 1173545 h 2028159"/>
                <a:gd name="connsiteX21" fmla="*/ 128106 w 2261257"/>
                <a:gd name="connsiteY21" fmla="*/ 1155791 h 2028159"/>
                <a:gd name="connsiteX22" fmla="*/ 424127 w 2261257"/>
                <a:gd name="connsiteY22" fmla="*/ 1033175 h 2028159"/>
                <a:gd name="connsiteX23" fmla="*/ 435940 w 2261257"/>
                <a:gd name="connsiteY23" fmla="*/ 1034366 h 2028159"/>
                <a:gd name="connsiteX24" fmla="*/ 427636 w 2261257"/>
                <a:gd name="connsiteY24" fmla="*/ 1007613 h 2028159"/>
                <a:gd name="connsiteX25" fmla="*/ 424127 w 2261257"/>
                <a:gd name="connsiteY25" fmla="*/ 972807 h 2028159"/>
                <a:gd name="connsiteX26" fmla="*/ 562024 w 2261257"/>
                <a:gd name="connsiteY26" fmla="*/ 803613 h 2028159"/>
                <a:gd name="connsiteX27" fmla="*/ 569156 w 2261257"/>
                <a:gd name="connsiteY27" fmla="*/ 802894 h 2028159"/>
                <a:gd name="connsiteX28" fmla="*/ 573923 w 2261257"/>
                <a:gd name="connsiteY28" fmla="*/ 755602 h 2028159"/>
                <a:gd name="connsiteX29" fmla="*/ 903523 w 2261257"/>
                <a:gd name="connsiteY29" fmla="*/ 486970 h 2028159"/>
                <a:gd name="connsiteX30" fmla="*/ 951321 w 2261257"/>
                <a:gd name="connsiteY30" fmla="*/ 491789 h 2028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61257" h="2028159">
                  <a:moveTo>
                    <a:pt x="1012851" y="0"/>
                  </a:moveTo>
                  <a:lnTo>
                    <a:pt x="1226850" y="0"/>
                  </a:lnTo>
                  <a:lnTo>
                    <a:pt x="1283043" y="449131"/>
                  </a:lnTo>
                  <a:lnTo>
                    <a:pt x="1318239" y="455866"/>
                  </a:lnTo>
                  <a:cubicBezTo>
                    <a:pt x="1405884" y="478416"/>
                    <a:pt x="1480818" y="532637"/>
                    <a:pt x="1530113" y="605602"/>
                  </a:cubicBezTo>
                  <a:lnTo>
                    <a:pt x="1548314" y="639136"/>
                  </a:lnTo>
                  <a:lnTo>
                    <a:pt x="1577154" y="636229"/>
                  </a:lnTo>
                  <a:cubicBezTo>
                    <a:pt x="1728648" y="636229"/>
                    <a:pt x="1858629" y="728337"/>
                    <a:pt x="1914152" y="859606"/>
                  </a:cubicBezTo>
                  <a:lnTo>
                    <a:pt x="1919810" y="877832"/>
                  </a:lnTo>
                  <a:lnTo>
                    <a:pt x="1932155" y="874000"/>
                  </a:lnTo>
                  <a:cubicBezTo>
                    <a:pt x="1948202" y="870716"/>
                    <a:pt x="1964818" y="868991"/>
                    <a:pt x="1981836" y="868991"/>
                  </a:cubicBezTo>
                  <a:cubicBezTo>
                    <a:pt x="2100964" y="868991"/>
                    <a:pt x="2200356" y="953493"/>
                    <a:pt x="2223343" y="1065825"/>
                  </a:cubicBezTo>
                  <a:lnTo>
                    <a:pt x="2225319" y="1085429"/>
                  </a:lnTo>
                  <a:lnTo>
                    <a:pt x="2261257" y="1089052"/>
                  </a:lnTo>
                  <a:lnTo>
                    <a:pt x="2259340" y="1101612"/>
                  </a:lnTo>
                  <a:cubicBezTo>
                    <a:pt x="2151136" y="1630392"/>
                    <a:pt x="1683273" y="2028159"/>
                    <a:pt x="1122505" y="2028159"/>
                  </a:cubicBezTo>
                  <a:cubicBezTo>
                    <a:pt x="601793" y="2028159"/>
                    <a:pt x="161186" y="1685186"/>
                    <a:pt x="14265" y="1212820"/>
                  </a:cubicBezTo>
                  <a:lnTo>
                    <a:pt x="0" y="1157341"/>
                  </a:lnTo>
                  <a:lnTo>
                    <a:pt x="3235" y="1157015"/>
                  </a:lnTo>
                  <a:cubicBezTo>
                    <a:pt x="32136" y="1157015"/>
                    <a:pt x="60353" y="1159944"/>
                    <a:pt x="87605" y="1165520"/>
                  </a:cubicBezTo>
                  <a:lnTo>
                    <a:pt x="113456" y="1173545"/>
                  </a:lnTo>
                  <a:lnTo>
                    <a:pt x="128106" y="1155791"/>
                  </a:lnTo>
                  <a:cubicBezTo>
                    <a:pt x="203864" y="1080032"/>
                    <a:pt x="308523" y="1033175"/>
                    <a:pt x="424127" y="1033175"/>
                  </a:cubicBezTo>
                  <a:lnTo>
                    <a:pt x="435940" y="1034366"/>
                  </a:lnTo>
                  <a:lnTo>
                    <a:pt x="427636" y="1007613"/>
                  </a:lnTo>
                  <a:cubicBezTo>
                    <a:pt x="425335" y="996370"/>
                    <a:pt x="424127" y="984730"/>
                    <a:pt x="424127" y="972807"/>
                  </a:cubicBezTo>
                  <a:cubicBezTo>
                    <a:pt x="424127" y="889349"/>
                    <a:pt x="483326" y="819717"/>
                    <a:pt x="562024" y="803613"/>
                  </a:cubicBezTo>
                  <a:lnTo>
                    <a:pt x="569156" y="802894"/>
                  </a:lnTo>
                  <a:lnTo>
                    <a:pt x="573923" y="755602"/>
                  </a:lnTo>
                  <a:cubicBezTo>
                    <a:pt x="605295" y="602294"/>
                    <a:pt x="740941" y="486970"/>
                    <a:pt x="903523" y="486970"/>
                  </a:cubicBezTo>
                  <a:lnTo>
                    <a:pt x="951321" y="4917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EF498E6-9850-42A0-8643-E6250BB46DE0}"/>
                </a:ext>
              </a:extLst>
            </p:cNvPr>
            <p:cNvSpPr/>
            <p:nvPr userDrawn="1"/>
          </p:nvSpPr>
          <p:spPr>
            <a:xfrm>
              <a:off x="5364088" y="1858246"/>
              <a:ext cx="2320819" cy="2320819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AF789A84-B899-484F-ADA6-1B784064DB8A}"/>
                </a:ext>
              </a:extLst>
            </p:cNvPr>
            <p:cNvGrpSpPr/>
            <p:nvPr userDrawn="1"/>
          </p:nvGrpSpPr>
          <p:grpSpPr>
            <a:xfrm>
              <a:off x="6280305" y="1450891"/>
              <a:ext cx="477626" cy="918140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6DDA03B1-B885-4EB8-9AC5-617A33E28AA0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50824863-8B90-4264-9AEB-19AE04C9A70D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3B003EFC-13D2-4BB4-8625-D6DD1D26689C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639551A5-A416-4935-A4CA-A8FCF74BAE6A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A0F64586-2454-49D0-905D-B01E2B155554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90010C14-1AD7-40EC-9EFB-091EB548BC40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54B0A336-7C2F-4F98-ABF5-299D91E12C13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2528A48D-D724-4DF8-B31C-D26E111E596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" name="Rectangle 1"/>
          <p:cNvSpPr/>
          <p:nvPr userDrawn="1"/>
        </p:nvSpPr>
        <p:spPr>
          <a:xfrm>
            <a:off x="3851920" y="1895103"/>
            <a:ext cx="5292080" cy="1368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125084" y="2154560"/>
            <a:ext cx="501891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125084" y="2730624"/>
            <a:ext cx="5018916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7" name="그룹 3076">
            <a:extLst>
              <a:ext uri="{FF2B5EF4-FFF2-40B4-BE49-F238E27FC236}">
                <a16:creationId xmlns:a16="http://schemas.microsoft.com/office/drawing/2014/main" id="{98E1F27A-257B-4D1A-B672-BC3E23A06118}"/>
              </a:ext>
            </a:extLst>
          </p:cNvPr>
          <p:cNvGrpSpPr/>
          <p:nvPr userDrawn="1"/>
        </p:nvGrpSpPr>
        <p:grpSpPr>
          <a:xfrm>
            <a:off x="1902711" y="1537517"/>
            <a:ext cx="5620059" cy="3598510"/>
            <a:chOff x="2401342" y="248706"/>
            <a:chExt cx="5620059" cy="3598510"/>
          </a:xfrm>
          <a:solidFill>
            <a:schemeClr val="bg1"/>
          </a:solidFill>
        </p:grpSpPr>
        <p:sp>
          <p:nvSpPr>
            <p:cNvPr id="26" name="Oval 11">
              <a:extLst>
                <a:ext uri="{FF2B5EF4-FFF2-40B4-BE49-F238E27FC236}">
                  <a16:creationId xmlns:a16="http://schemas.microsoft.com/office/drawing/2014/main" id="{AFA52AFD-A09C-4B39-B8D1-31F5FF21F177}"/>
                </a:ext>
              </a:extLst>
            </p:cNvPr>
            <p:cNvSpPr/>
            <p:nvPr userDrawn="1"/>
          </p:nvSpPr>
          <p:spPr>
            <a:xfrm>
              <a:off x="4283968" y="941198"/>
              <a:ext cx="956850" cy="956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11">
              <a:extLst>
                <a:ext uri="{FF2B5EF4-FFF2-40B4-BE49-F238E27FC236}">
                  <a16:creationId xmlns:a16="http://schemas.microsoft.com/office/drawing/2014/main" id="{28048BEE-7C53-42D0-A506-848E3F17217E}"/>
                </a:ext>
              </a:extLst>
            </p:cNvPr>
            <p:cNvSpPr/>
            <p:nvPr userDrawn="1"/>
          </p:nvSpPr>
          <p:spPr>
            <a:xfrm>
              <a:off x="4080672" y="1386488"/>
              <a:ext cx="491180" cy="491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55B93957-A57C-44E0-A336-699EE6B4F6CC}"/>
                </a:ext>
              </a:extLst>
            </p:cNvPr>
            <p:cNvSpPr/>
            <p:nvPr userDrawn="1"/>
          </p:nvSpPr>
          <p:spPr>
            <a:xfrm>
              <a:off x="3485352" y="1717923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11">
              <a:extLst>
                <a:ext uri="{FF2B5EF4-FFF2-40B4-BE49-F238E27FC236}">
                  <a16:creationId xmlns:a16="http://schemas.microsoft.com/office/drawing/2014/main" id="{0C21273E-B44A-44F4-BED0-FE6BE1C84CED}"/>
                </a:ext>
              </a:extLst>
            </p:cNvPr>
            <p:cNvSpPr/>
            <p:nvPr userDrawn="1"/>
          </p:nvSpPr>
          <p:spPr>
            <a:xfrm>
              <a:off x="2886827" y="1894030"/>
              <a:ext cx="1190640" cy="11906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11">
              <a:extLst>
                <a:ext uri="{FF2B5EF4-FFF2-40B4-BE49-F238E27FC236}">
                  <a16:creationId xmlns:a16="http://schemas.microsoft.com/office/drawing/2014/main" id="{C9498B36-2DEE-4230-ADEC-8236BBAE4F80}"/>
                </a:ext>
              </a:extLst>
            </p:cNvPr>
            <p:cNvSpPr/>
            <p:nvPr userDrawn="1"/>
          </p:nvSpPr>
          <p:spPr>
            <a:xfrm>
              <a:off x="2401342" y="251623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11">
              <a:extLst>
                <a:ext uri="{FF2B5EF4-FFF2-40B4-BE49-F238E27FC236}">
                  <a16:creationId xmlns:a16="http://schemas.microsoft.com/office/drawing/2014/main" id="{EEE0F05A-0627-4B21-8C58-1FF2AFA50934}"/>
                </a:ext>
              </a:extLst>
            </p:cNvPr>
            <p:cNvSpPr/>
            <p:nvPr userDrawn="1"/>
          </p:nvSpPr>
          <p:spPr>
            <a:xfrm>
              <a:off x="3017096" y="2797485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Oval 11">
              <a:extLst>
                <a:ext uri="{FF2B5EF4-FFF2-40B4-BE49-F238E27FC236}">
                  <a16:creationId xmlns:a16="http://schemas.microsoft.com/office/drawing/2014/main" id="{5AC876EE-8F1E-42E3-85E8-F082493EA4B2}"/>
                </a:ext>
              </a:extLst>
            </p:cNvPr>
            <p:cNvSpPr/>
            <p:nvPr userDrawn="1"/>
          </p:nvSpPr>
          <p:spPr>
            <a:xfrm>
              <a:off x="3562974" y="2003019"/>
              <a:ext cx="1844197" cy="1844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Oval 11">
              <a:extLst>
                <a:ext uri="{FF2B5EF4-FFF2-40B4-BE49-F238E27FC236}">
                  <a16:creationId xmlns:a16="http://schemas.microsoft.com/office/drawing/2014/main" id="{AE727798-AF92-4B1B-B34B-6A0B5F01364D}"/>
                </a:ext>
              </a:extLst>
            </p:cNvPr>
            <p:cNvSpPr/>
            <p:nvPr userDrawn="1"/>
          </p:nvSpPr>
          <p:spPr>
            <a:xfrm>
              <a:off x="4999309" y="3011131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Oval 11">
              <a:extLst>
                <a:ext uri="{FF2B5EF4-FFF2-40B4-BE49-F238E27FC236}">
                  <a16:creationId xmlns:a16="http://schemas.microsoft.com/office/drawing/2014/main" id="{0A1A70B0-8EC9-4232-A569-700F9CB90D86}"/>
                </a:ext>
              </a:extLst>
            </p:cNvPr>
            <p:cNvSpPr/>
            <p:nvPr userDrawn="1"/>
          </p:nvSpPr>
          <p:spPr>
            <a:xfrm>
              <a:off x="5653222" y="2981733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Oval 11">
              <a:extLst>
                <a:ext uri="{FF2B5EF4-FFF2-40B4-BE49-F238E27FC236}">
                  <a16:creationId xmlns:a16="http://schemas.microsoft.com/office/drawing/2014/main" id="{8468AA9A-5D52-41E9-AE95-D453CCCDE517}"/>
                </a:ext>
              </a:extLst>
            </p:cNvPr>
            <p:cNvSpPr/>
            <p:nvPr userDrawn="1"/>
          </p:nvSpPr>
          <p:spPr>
            <a:xfrm>
              <a:off x="6035666" y="2445747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Oval 11">
              <a:extLst>
                <a:ext uri="{FF2B5EF4-FFF2-40B4-BE49-F238E27FC236}">
                  <a16:creationId xmlns:a16="http://schemas.microsoft.com/office/drawing/2014/main" id="{F238635E-ADE2-4689-B906-BFA3780205D3}"/>
                </a:ext>
              </a:extLst>
            </p:cNvPr>
            <p:cNvSpPr/>
            <p:nvPr userDrawn="1"/>
          </p:nvSpPr>
          <p:spPr>
            <a:xfrm>
              <a:off x="7037784" y="2729409"/>
              <a:ext cx="784747" cy="7847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Oval 11">
              <a:extLst>
                <a:ext uri="{FF2B5EF4-FFF2-40B4-BE49-F238E27FC236}">
                  <a16:creationId xmlns:a16="http://schemas.microsoft.com/office/drawing/2014/main" id="{4A66CCF7-4F34-4CEF-A93F-D4C3FBBC31C8}"/>
                </a:ext>
              </a:extLst>
            </p:cNvPr>
            <p:cNvSpPr/>
            <p:nvPr userDrawn="1"/>
          </p:nvSpPr>
          <p:spPr>
            <a:xfrm>
              <a:off x="6658215" y="1725625"/>
              <a:ext cx="1363186" cy="13631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Oval 11">
              <a:extLst>
                <a:ext uri="{FF2B5EF4-FFF2-40B4-BE49-F238E27FC236}">
                  <a16:creationId xmlns:a16="http://schemas.microsoft.com/office/drawing/2014/main" id="{ED5842E9-7C7B-4145-8777-A72EAA033919}"/>
                </a:ext>
              </a:extLst>
            </p:cNvPr>
            <p:cNvSpPr/>
            <p:nvPr userDrawn="1"/>
          </p:nvSpPr>
          <p:spPr>
            <a:xfrm>
              <a:off x="4702059" y="880592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Oval 11">
              <a:extLst>
                <a:ext uri="{FF2B5EF4-FFF2-40B4-BE49-F238E27FC236}">
                  <a16:creationId xmlns:a16="http://schemas.microsoft.com/office/drawing/2014/main" id="{FE795315-79B9-4ACC-A173-0FF1208985F1}"/>
                </a:ext>
              </a:extLst>
            </p:cNvPr>
            <p:cNvSpPr/>
            <p:nvPr userDrawn="1"/>
          </p:nvSpPr>
          <p:spPr>
            <a:xfrm>
              <a:off x="5200227" y="115344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Oval 11">
              <a:extLst>
                <a:ext uri="{FF2B5EF4-FFF2-40B4-BE49-F238E27FC236}">
                  <a16:creationId xmlns:a16="http://schemas.microsoft.com/office/drawing/2014/main" id="{3C261F52-1234-4DC3-A2FF-D2EDCDFBD59B}"/>
                </a:ext>
              </a:extLst>
            </p:cNvPr>
            <p:cNvSpPr/>
            <p:nvPr userDrawn="1"/>
          </p:nvSpPr>
          <p:spPr>
            <a:xfrm>
              <a:off x="5945245" y="1484448"/>
              <a:ext cx="701108" cy="7011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Oval 11">
              <a:extLst>
                <a:ext uri="{FF2B5EF4-FFF2-40B4-BE49-F238E27FC236}">
                  <a16:creationId xmlns:a16="http://schemas.microsoft.com/office/drawing/2014/main" id="{8898D16D-0930-4BB5-A3BE-871D589D05A2}"/>
                </a:ext>
              </a:extLst>
            </p:cNvPr>
            <p:cNvSpPr/>
            <p:nvPr userDrawn="1"/>
          </p:nvSpPr>
          <p:spPr>
            <a:xfrm>
              <a:off x="6121822" y="1792219"/>
              <a:ext cx="1040194" cy="1040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Oval 11">
              <a:extLst>
                <a:ext uri="{FF2B5EF4-FFF2-40B4-BE49-F238E27FC236}">
                  <a16:creationId xmlns:a16="http://schemas.microsoft.com/office/drawing/2014/main" id="{7BD6D6B7-F491-44FF-BEFA-1D7F73C5CB3B}"/>
                </a:ext>
              </a:extLst>
            </p:cNvPr>
            <p:cNvSpPr/>
            <p:nvPr userDrawn="1"/>
          </p:nvSpPr>
          <p:spPr>
            <a:xfrm>
              <a:off x="4251327" y="1369850"/>
              <a:ext cx="2136016" cy="2136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id="{A3711D92-0D82-4A0C-98E5-DF2B26ADA064}"/>
                </a:ext>
              </a:extLst>
            </p:cNvPr>
            <p:cNvSpPr/>
            <p:nvPr userDrawn="1"/>
          </p:nvSpPr>
          <p:spPr>
            <a:xfrm>
              <a:off x="4765704" y="248706"/>
              <a:ext cx="608632" cy="1216152"/>
            </a:xfrm>
            <a:prstGeom prst="trapezoi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0" y="3798740"/>
            <a:ext cx="9144000" cy="1344760"/>
            <a:chOff x="0" y="3798740"/>
            <a:chExt cx="9144000" cy="1344760"/>
          </a:xfrm>
        </p:grpSpPr>
        <p:sp>
          <p:nvSpPr>
            <p:cNvPr id="6" name="Rectangle 5"/>
            <p:cNvSpPr/>
            <p:nvPr userDrawn="1"/>
          </p:nvSpPr>
          <p:spPr>
            <a:xfrm>
              <a:off x="0" y="4731990"/>
              <a:ext cx="9144000" cy="411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/>
            </a:p>
          </p:txBody>
        </p:sp>
        <p:sp>
          <p:nvSpPr>
            <p:cNvPr id="2" name="Oval 1"/>
            <p:cNvSpPr/>
            <p:nvPr userDrawn="1"/>
          </p:nvSpPr>
          <p:spPr>
            <a:xfrm>
              <a:off x="2195736" y="4299942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 userDrawn="1"/>
          </p:nvSpPr>
          <p:spPr>
            <a:xfrm>
              <a:off x="1772072" y="4361681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1330152" y="4539308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Oval 11"/>
            <p:cNvSpPr/>
            <p:nvPr userDrawn="1"/>
          </p:nvSpPr>
          <p:spPr>
            <a:xfrm>
              <a:off x="7092280" y="3798740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Oval 12"/>
            <p:cNvSpPr/>
            <p:nvPr userDrawn="1"/>
          </p:nvSpPr>
          <p:spPr>
            <a:xfrm>
              <a:off x="6495678" y="4341143"/>
              <a:ext cx="596602" cy="5966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Oval 13"/>
            <p:cNvSpPr/>
            <p:nvPr userDrawn="1"/>
          </p:nvSpPr>
          <p:spPr>
            <a:xfrm>
              <a:off x="6991200" y="4240063"/>
              <a:ext cx="697682" cy="6976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7392378" y="4244602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7812360" y="4435486"/>
              <a:ext cx="593007" cy="59300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075806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3723878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76" name="그룹 3075">
            <a:extLst>
              <a:ext uri="{FF2B5EF4-FFF2-40B4-BE49-F238E27FC236}">
                <a16:creationId xmlns:a16="http://schemas.microsoft.com/office/drawing/2014/main" id="{D94CBEB5-5417-46B1-88F6-CC8EAFA04538}"/>
              </a:ext>
            </a:extLst>
          </p:cNvPr>
          <p:cNvGrpSpPr/>
          <p:nvPr userDrawn="1"/>
        </p:nvGrpSpPr>
        <p:grpSpPr>
          <a:xfrm>
            <a:off x="4249055" y="497586"/>
            <a:ext cx="645890" cy="1241591"/>
            <a:chOff x="5304862" y="-789923"/>
            <a:chExt cx="645890" cy="1241591"/>
          </a:xfrm>
        </p:grpSpPr>
        <p:grpSp>
          <p:nvGrpSpPr>
            <p:cNvPr id="3072" name="그룹 3071">
              <a:extLst>
                <a:ext uri="{FF2B5EF4-FFF2-40B4-BE49-F238E27FC236}">
                  <a16:creationId xmlns:a16="http://schemas.microsoft.com/office/drawing/2014/main" id="{1EDC8D9B-3ACF-4259-97AD-31C89A94208E}"/>
                </a:ext>
              </a:extLst>
            </p:cNvPr>
            <p:cNvGrpSpPr/>
            <p:nvPr userDrawn="1"/>
          </p:nvGrpSpPr>
          <p:grpSpPr>
            <a:xfrm>
              <a:off x="5377232" y="-789923"/>
              <a:ext cx="495969" cy="1052585"/>
              <a:chOff x="5868144" y="-857099"/>
              <a:chExt cx="495969" cy="1052585"/>
            </a:xfrm>
          </p:grpSpPr>
          <p:sp>
            <p:nvSpPr>
              <p:cNvPr id="50" name="이등변 삼각형 49">
                <a:extLst>
                  <a:ext uri="{FF2B5EF4-FFF2-40B4-BE49-F238E27FC236}">
                    <a16:creationId xmlns:a16="http://schemas.microsoft.com/office/drawing/2014/main" id="{91D8E74F-74D1-42AF-878A-87DB5086DFB8}"/>
                  </a:ext>
                </a:extLst>
              </p:cNvPr>
              <p:cNvSpPr/>
              <p:nvPr userDrawn="1"/>
            </p:nvSpPr>
            <p:spPr>
              <a:xfrm>
                <a:off x="5868144" y="-853769"/>
                <a:ext cx="495969" cy="1049255"/>
              </a:xfrm>
              <a:custGeom>
                <a:avLst/>
                <a:gdLst>
                  <a:gd name="connsiteX0" fmla="*/ 0 w 311344"/>
                  <a:gd name="connsiteY0" fmla="*/ 1049255 h 1049255"/>
                  <a:gd name="connsiteX1" fmla="*/ 155672 w 311344"/>
                  <a:gd name="connsiteY1" fmla="*/ 0 h 1049255"/>
                  <a:gd name="connsiteX2" fmla="*/ 311344 w 311344"/>
                  <a:gd name="connsiteY2" fmla="*/ 1049255 h 1049255"/>
                  <a:gd name="connsiteX3" fmla="*/ 0 w 311344"/>
                  <a:gd name="connsiteY3" fmla="*/ 1049255 h 1049255"/>
                  <a:gd name="connsiteX0" fmla="*/ 45684 w 357028"/>
                  <a:gd name="connsiteY0" fmla="*/ 1049255 h 1049255"/>
                  <a:gd name="connsiteX1" fmla="*/ 201356 w 357028"/>
                  <a:gd name="connsiteY1" fmla="*/ 0 h 1049255"/>
                  <a:gd name="connsiteX2" fmla="*/ 357028 w 357028"/>
                  <a:gd name="connsiteY2" fmla="*/ 1049255 h 1049255"/>
                  <a:gd name="connsiteX3" fmla="*/ 45684 w 357028"/>
                  <a:gd name="connsiteY3" fmla="*/ 1049255 h 1049255"/>
                  <a:gd name="connsiteX0" fmla="*/ 45684 w 416158"/>
                  <a:gd name="connsiteY0" fmla="*/ 1049255 h 1049255"/>
                  <a:gd name="connsiteX1" fmla="*/ 201356 w 416158"/>
                  <a:gd name="connsiteY1" fmla="*/ 0 h 1049255"/>
                  <a:gd name="connsiteX2" fmla="*/ 357028 w 416158"/>
                  <a:gd name="connsiteY2" fmla="*/ 1049255 h 1049255"/>
                  <a:gd name="connsiteX3" fmla="*/ 45684 w 416158"/>
                  <a:gd name="connsiteY3" fmla="*/ 1049255 h 1049255"/>
                  <a:gd name="connsiteX0" fmla="*/ 87161 w 457635"/>
                  <a:gd name="connsiteY0" fmla="*/ 1049255 h 1049255"/>
                  <a:gd name="connsiteX1" fmla="*/ 242833 w 457635"/>
                  <a:gd name="connsiteY1" fmla="*/ 0 h 1049255"/>
                  <a:gd name="connsiteX2" fmla="*/ 398505 w 457635"/>
                  <a:gd name="connsiteY2" fmla="*/ 1049255 h 1049255"/>
                  <a:gd name="connsiteX3" fmla="*/ 87161 w 457635"/>
                  <a:gd name="connsiteY3" fmla="*/ 1049255 h 1049255"/>
                  <a:gd name="connsiteX0" fmla="*/ 87161 w 500627"/>
                  <a:gd name="connsiteY0" fmla="*/ 1049255 h 1049255"/>
                  <a:gd name="connsiteX1" fmla="*/ 242833 w 500627"/>
                  <a:gd name="connsiteY1" fmla="*/ 0 h 1049255"/>
                  <a:gd name="connsiteX2" fmla="*/ 398505 w 500627"/>
                  <a:gd name="connsiteY2" fmla="*/ 1049255 h 1049255"/>
                  <a:gd name="connsiteX3" fmla="*/ 87161 w 500627"/>
                  <a:gd name="connsiteY3" fmla="*/ 1049255 h 1049255"/>
                  <a:gd name="connsiteX0" fmla="*/ 91187 w 504653"/>
                  <a:gd name="connsiteY0" fmla="*/ 1049255 h 1049255"/>
                  <a:gd name="connsiteX1" fmla="*/ 246859 w 504653"/>
                  <a:gd name="connsiteY1" fmla="*/ 0 h 1049255"/>
                  <a:gd name="connsiteX2" fmla="*/ 402531 w 504653"/>
                  <a:gd name="connsiteY2" fmla="*/ 1049255 h 1049255"/>
                  <a:gd name="connsiteX3" fmla="*/ 91187 w 504653"/>
                  <a:gd name="connsiteY3" fmla="*/ 1049255 h 1049255"/>
                  <a:gd name="connsiteX0" fmla="*/ 91187 w 500775"/>
                  <a:gd name="connsiteY0" fmla="*/ 1049255 h 1049255"/>
                  <a:gd name="connsiteX1" fmla="*/ 246859 w 500775"/>
                  <a:gd name="connsiteY1" fmla="*/ 0 h 1049255"/>
                  <a:gd name="connsiteX2" fmla="*/ 402531 w 500775"/>
                  <a:gd name="connsiteY2" fmla="*/ 1049255 h 1049255"/>
                  <a:gd name="connsiteX3" fmla="*/ 91187 w 500775"/>
                  <a:gd name="connsiteY3" fmla="*/ 1049255 h 1049255"/>
                  <a:gd name="connsiteX0" fmla="*/ 91187 w 484758"/>
                  <a:gd name="connsiteY0" fmla="*/ 1049255 h 1049255"/>
                  <a:gd name="connsiteX1" fmla="*/ 246859 w 484758"/>
                  <a:gd name="connsiteY1" fmla="*/ 0 h 1049255"/>
                  <a:gd name="connsiteX2" fmla="*/ 402531 w 484758"/>
                  <a:gd name="connsiteY2" fmla="*/ 1049255 h 1049255"/>
                  <a:gd name="connsiteX3" fmla="*/ 91187 w 484758"/>
                  <a:gd name="connsiteY3" fmla="*/ 1049255 h 1049255"/>
                  <a:gd name="connsiteX0" fmla="*/ 91187 w 488692"/>
                  <a:gd name="connsiteY0" fmla="*/ 1049255 h 1049255"/>
                  <a:gd name="connsiteX1" fmla="*/ 246859 w 488692"/>
                  <a:gd name="connsiteY1" fmla="*/ 0 h 1049255"/>
                  <a:gd name="connsiteX2" fmla="*/ 402531 w 488692"/>
                  <a:gd name="connsiteY2" fmla="*/ 1049255 h 1049255"/>
                  <a:gd name="connsiteX3" fmla="*/ 91187 w 488692"/>
                  <a:gd name="connsiteY3" fmla="*/ 1049255 h 1049255"/>
                  <a:gd name="connsiteX0" fmla="*/ 91187 w 492707"/>
                  <a:gd name="connsiteY0" fmla="*/ 1049255 h 1049255"/>
                  <a:gd name="connsiteX1" fmla="*/ 246859 w 492707"/>
                  <a:gd name="connsiteY1" fmla="*/ 0 h 1049255"/>
                  <a:gd name="connsiteX2" fmla="*/ 402531 w 492707"/>
                  <a:gd name="connsiteY2" fmla="*/ 1049255 h 1049255"/>
                  <a:gd name="connsiteX3" fmla="*/ 91187 w 492707"/>
                  <a:gd name="connsiteY3" fmla="*/ 1049255 h 1049255"/>
                  <a:gd name="connsiteX0" fmla="*/ 95257 w 496777"/>
                  <a:gd name="connsiteY0" fmla="*/ 1049255 h 1049255"/>
                  <a:gd name="connsiteX1" fmla="*/ 250929 w 496777"/>
                  <a:gd name="connsiteY1" fmla="*/ 0 h 1049255"/>
                  <a:gd name="connsiteX2" fmla="*/ 406601 w 496777"/>
                  <a:gd name="connsiteY2" fmla="*/ 1049255 h 1049255"/>
                  <a:gd name="connsiteX3" fmla="*/ 95257 w 496777"/>
                  <a:gd name="connsiteY3" fmla="*/ 1049255 h 1049255"/>
                  <a:gd name="connsiteX0" fmla="*/ 95257 w 485293"/>
                  <a:gd name="connsiteY0" fmla="*/ 1049255 h 1049255"/>
                  <a:gd name="connsiteX1" fmla="*/ 250929 w 485293"/>
                  <a:gd name="connsiteY1" fmla="*/ 0 h 1049255"/>
                  <a:gd name="connsiteX2" fmla="*/ 406601 w 485293"/>
                  <a:gd name="connsiteY2" fmla="*/ 1049255 h 1049255"/>
                  <a:gd name="connsiteX3" fmla="*/ 95257 w 485293"/>
                  <a:gd name="connsiteY3" fmla="*/ 1049255 h 1049255"/>
                  <a:gd name="connsiteX0" fmla="*/ 95257 w 494828"/>
                  <a:gd name="connsiteY0" fmla="*/ 1049255 h 1049255"/>
                  <a:gd name="connsiteX1" fmla="*/ 250929 w 494828"/>
                  <a:gd name="connsiteY1" fmla="*/ 0 h 1049255"/>
                  <a:gd name="connsiteX2" fmla="*/ 406601 w 494828"/>
                  <a:gd name="connsiteY2" fmla="*/ 1049255 h 1049255"/>
                  <a:gd name="connsiteX3" fmla="*/ 95257 w 494828"/>
                  <a:gd name="connsiteY3" fmla="*/ 1049255 h 1049255"/>
                  <a:gd name="connsiteX0" fmla="*/ 95257 w 493814"/>
                  <a:gd name="connsiteY0" fmla="*/ 1049255 h 1049255"/>
                  <a:gd name="connsiteX1" fmla="*/ 250929 w 493814"/>
                  <a:gd name="connsiteY1" fmla="*/ 0 h 1049255"/>
                  <a:gd name="connsiteX2" fmla="*/ 406601 w 493814"/>
                  <a:gd name="connsiteY2" fmla="*/ 1049255 h 1049255"/>
                  <a:gd name="connsiteX3" fmla="*/ 95257 w 493814"/>
                  <a:gd name="connsiteY3" fmla="*/ 1049255 h 1049255"/>
                  <a:gd name="connsiteX0" fmla="*/ 95257 w 496864"/>
                  <a:gd name="connsiteY0" fmla="*/ 1049255 h 1049255"/>
                  <a:gd name="connsiteX1" fmla="*/ 250929 w 496864"/>
                  <a:gd name="connsiteY1" fmla="*/ 0 h 1049255"/>
                  <a:gd name="connsiteX2" fmla="*/ 406601 w 496864"/>
                  <a:gd name="connsiteY2" fmla="*/ 1049255 h 1049255"/>
                  <a:gd name="connsiteX3" fmla="*/ 95257 w 496864"/>
                  <a:gd name="connsiteY3" fmla="*/ 1049255 h 1049255"/>
                  <a:gd name="connsiteX0" fmla="*/ 95257 w 497887"/>
                  <a:gd name="connsiteY0" fmla="*/ 1049255 h 1049255"/>
                  <a:gd name="connsiteX1" fmla="*/ 250929 w 497887"/>
                  <a:gd name="connsiteY1" fmla="*/ 0 h 1049255"/>
                  <a:gd name="connsiteX2" fmla="*/ 406601 w 497887"/>
                  <a:gd name="connsiteY2" fmla="*/ 1049255 h 1049255"/>
                  <a:gd name="connsiteX3" fmla="*/ 95257 w 497887"/>
                  <a:gd name="connsiteY3" fmla="*/ 1049255 h 1049255"/>
                  <a:gd name="connsiteX0" fmla="*/ 95257 w 495969"/>
                  <a:gd name="connsiteY0" fmla="*/ 1049255 h 1049255"/>
                  <a:gd name="connsiteX1" fmla="*/ 250929 w 495969"/>
                  <a:gd name="connsiteY1" fmla="*/ 0 h 1049255"/>
                  <a:gd name="connsiteX2" fmla="*/ 406601 w 495969"/>
                  <a:gd name="connsiteY2" fmla="*/ 1049255 h 1049255"/>
                  <a:gd name="connsiteX3" fmla="*/ 95257 w 495969"/>
                  <a:gd name="connsiteY3" fmla="*/ 1049255 h 1049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5969" h="1049255">
                    <a:moveTo>
                      <a:pt x="95257" y="1049255"/>
                    </a:moveTo>
                    <a:cubicBezTo>
                      <a:pt x="6676" y="723357"/>
                      <a:pt x="-121664" y="317947"/>
                      <a:pt x="250929" y="0"/>
                    </a:cubicBezTo>
                    <a:cubicBezTo>
                      <a:pt x="612920" y="328549"/>
                      <a:pt x="489882" y="781667"/>
                      <a:pt x="406601" y="1049255"/>
                    </a:cubicBezTo>
                    <a:lnTo>
                      <a:pt x="95257" y="104925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id="{AE1386C1-5A88-4DFD-B9C6-1BD9FD99E884}"/>
                  </a:ext>
                </a:extLst>
              </p:cNvPr>
              <p:cNvSpPr/>
              <p:nvPr userDrawn="1"/>
            </p:nvSpPr>
            <p:spPr>
              <a:xfrm>
                <a:off x="5939427" y="102551"/>
                <a:ext cx="364003" cy="92935"/>
              </a:xfrm>
              <a:custGeom>
                <a:avLst/>
                <a:gdLst>
                  <a:gd name="connsiteX0" fmla="*/ 0 w 364003"/>
                  <a:gd name="connsiteY0" fmla="*/ 0 h 92935"/>
                  <a:gd name="connsiteX1" fmla="*/ 364003 w 364003"/>
                  <a:gd name="connsiteY1" fmla="*/ 0 h 92935"/>
                  <a:gd name="connsiteX2" fmla="*/ 336518 w 364003"/>
                  <a:gd name="connsiteY2" fmla="*/ 92935 h 92935"/>
                  <a:gd name="connsiteX3" fmla="*/ 25174 w 364003"/>
                  <a:gd name="connsiteY3" fmla="*/ 92935 h 9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4003" h="92935">
                    <a:moveTo>
                      <a:pt x="0" y="0"/>
                    </a:moveTo>
                    <a:lnTo>
                      <a:pt x="364003" y="0"/>
                    </a:lnTo>
                    <a:lnTo>
                      <a:pt x="336518" y="92935"/>
                    </a:lnTo>
                    <a:lnTo>
                      <a:pt x="25174" y="9293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54B26653-6B23-4EFE-8B06-375137532FD8}"/>
                  </a:ext>
                </a:extLst>
              </p:cNvPr>
              <p:cNvSpPr/>
              <p:nvPr userDrawn="1"/>
            </p:nvSpPr>
            <p:spPr>
              <a:xfrm>
                <a:off x="5893989" y="-857099"/>
                <a:ext cx="444279" cy="350537"/>
              </a:xfrm>
              <a:custGeom>
                <a:avLst/>
                <a:gdLst>
                  <a:gd name="connsiteX0" fmla="*/ 227272 w 444279"/>
                  <a:gd name="connsiteY0" fmla="*/ 0 h 350537"/>
                  <a:gd name="connsiteX1" fmla="*/ 440556 w 444279"/>
                  <a:gd name="connsiteY1" fmla="*/ 335046 h 350537"/>
                  <a:gd name="connsiteX2" fmla="*/ 444279 w 444279"/>
                  <a:gd name="connsiteY2" fmla="*/ 350537 h 350537"/>
                  <a:gd name="connsiteX3" fmla="*/ 0 w 444279"/>
                  <a:gd name="connsiteY3" fmla="*/ 350537 h 350537"/>
                  <a:gd name="connsiteX4" fmla="*/ 8223 w 444279"/>
                  <a:gd name="connsiteY4" fmla="*/ 318604 h 350537"/>
                  <a:gd name="connsiteX5" fmla="*/ 227272 w 444279"/>
                  <a:gd name="connsiteY5" fmla="*/ 0 h 350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44279" h="350537">
                    <a:moveTo>
                      <a:pt x="227272" y="0"/>
                    </a:moveTo>
                    <a:cubicBezTo>
                      <a:pt x="340394" y="102672"/>
                      <a:pt x="406151" y="217508"/>
                      <a:pt x="440556" y="335046"/>
                    </a:cubicBezTo>
                    <a:lnTo>
                      <a:pt x="444279" y="350537"/>
                    </a:lnTo>
                    <a:lnTo>
                      <a:pt x="0" y="350537"/>
                    </a:lnTo>
                    <a:lnTo>
                      <a:pt x="8223" y="318604"/>
                    </a:lnTo>
                    <a:cubicBezTo>
                      <a:pt x="43321" y="207258"/>
                      <a:pt x="110837" y="99358"/>
                      <a:pt x="2272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12D3E034-244B-447C-9103-515EC73ED955}"/>
                </a:ext>
              </a:extLst>
            </p:cNvPr>
            <p:cNvSpPr/>
            <p:nvPr userDrawn="1"/>
          </p:nvSpPr>
          <p:spPr>
            <a:xfrm>
              <a:off x="5535216" y="-351600"/>
              <a:ext cx="180000" cy="1800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3" name="직사각형 3072">
              <a:extLst>
                <a:ext uri="{FF2B5EF4-FFF2-40B4-BE49-F238E27FC236}">
                  <a16:creationId xmlns:a16="http://schemas.microsoft.com/office/drawing/2014/main" id="{B8AC1995-F1DB-45F4-BAD9-8612F17EC7CF}"/>
                </a:ext>
              </a:extLst>
            </p:cNvPr>
            <p:cNvSpPr/>
            <p:nvPr userDrawn="1"/>
          </p:nvSpPr>
          <p:spPr>
            <a:xfrm flipH="1">
              <a:off x="5614416" y="6445"/>
              <a:ext cx="21600" cy="4320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75" name="자유형: 도형 3074">
              <a:extLst>
                <a:ext uri="{FF2B5EF4-FFF2-40B4-BE49-F238E27FC236}">
                  <a16:creationId xmlns:a16="http://schemas.microsoft.com/office/drawing/2014/main" id="{1B2C1A3C-1B19-4A94-822F-AE9B5A703575}"/>
                </a:ext>
              </a:extLst>
            </p:cNvPr>
            <p:cNvSpPr/>
            <p:nvPr userDrawn="1"/>
          </p:nvSpPr>
          <p:spPr>
            <a:xfrm>
              <a:off x="5304862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DA97839E-8AFB-4B9F-9CA8-740B072EF2C1}"/>
                </a:ext>
              </a:extLst>
            </p:cNvPr>
            <p:cNvSpPr/>
            <p:nvPr userDrawn="1"/>
          </p:nvSpPr>
          <p:spPr>
            <a:xfrm flipH="1">
              <a:off x="5807099" y="-1556"/>
              <a:ext cx="143653" cy="453224"/>
            </a:xfrm>
            <a:custGeom>
              <a:avLst/>
              <a:gdLst>
                <a:gd name="connsiteX0" fmla="*/ 71561 w 116619"/>
                <a:gd name="connsiteY0" fmla="*/ 0 h 453224"/>
                <a:gd name="connsiteX1" fmla="*/ 116619 w 116619"/>
                <a:gd name="connsiteY1" fmla="*/ 145774 h 453224"/>
                <a:gd name="connsiteX2" fmla="*/ 0 w 116619"/>
                <a:gd name="connsiteY2" fmla="*/ 453224 h 453224"/>
                <a:gd name="connsiteX3" fmla="*/ 71561 w 116619"/>
                <a:gd name="connsiteY3" fmla="*/ 0 h 453224"/>
                <a:gd name="connsiteX0" fmla="*/ 78782 w 123840"/>
                <a:gd name="connsiteY0" fmla="*/ 0 h 453224"/>
                <a:gd name="connsiteX1" fmla="*/ 123840 w 123840"/>
                <a:gd name="connsiteY1" fmla="*/ 145774 h 453224"/>
                <a:gd name="connsiteX2" fmla="*/ 7221 w 123840"/>
                <a:gd name="connsiteY2" fmla="*/ 453224 h 453224"/>
                <a:gd name="connsiteX3" fmla="*/ 78782 w 123840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3711 w 138769"/>
                <a:gd name="connsiteY0" fmla="*/ 0 h 453224"/>
                <a:gd name="connsiteX1" fmla="*/ 138769 w 138769"/>
                <a:gd name="connsiteY1" fmla="*/ 145774 h 453224"/>
                <a:gd name="connsiteX2" fmla="*/ 22150 w 138769"/>
                <a:gd name="connsiteY2" fmla="*/ 453224 h 453224"/>
                <a:gd name="connsiteX3" fmla="*/ 93711 w 138769"/>
                <a:gd name="connsiteY3" fmla="*/ 0 h 453224"/>
                <a:gd name="connsiteX0" fmla="*/ 95845 w 140903"/>
                <a:gd name="connsiteY0" fmla="*/ 0 h 453224"/>
                <a:gd name="connsiteX1" fmla="*/ 140903 w 140903"/>
                <a:gd name="connsiteY1" fmla="*/ 145774 h 453224"/>
                <a:gd name="connsiteX2" fmla="*/ 24284 w 140903"/>
                <a:gd name="connsiteY2" fmla="*/ 453224 h 453224"/>
                <a:gd name="connsiteX3" fmla="*/ 95845 w 140903"/>
                <a:gd name="connsiteY3" fmla="*/ 0 h 453224"/>
                <a:gd name="connsiteX0" fmla="*/ 98595 w 143653"/>
                <a:gd name="connsiteY0" fmla="*/ 0 h 453224"/>
                <a:gd name="connsiteX1" fmla="*/ 143653 w 143653"/>
                <a:gd name="connsiteY1" fmla="*/ 145774 h 453224"/>
                <a:gd name="connsiteX2" fmla="*/ 27034 w 143653"/>
                <a:gd name="connsiteY2" fmla="*/ 453224 h 453224"/>
                <a:gd name="connsiteX3" fmla="*/ 98595 w 143653"/>
                <a:gd name="connsiteY3" fmla="*/ 0 h 453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653" h="453224">
                  <a:moveTo>
                    <a:pt x="98595" y="0"/>
                  </a:moveTo>
                  <a:lnTo>
                    <a:pt x="143653" y="145774"/>
                  </a:lnTo>
                  <a:cubicBezTo>
                    <a:pt x="38518" y="232356"/>
                    <a:pt x="50005" y="387847"/>
                    <a:pt x="27034" y="453224"/>
                  </a:cubicBezTo>
                  <a:cubicBezTo>
                    <a:pt x="5831" y="365759"/>
                    <a:pt x="-47179" y="100716"/>
                    <a:pt x="98595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361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4948014"/>
            <a:ext cx="9144000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6939C0-0F9C-4BB0-BE6D-CDFDBD48B8E1}"/>
              </a:ext>
            </a:extLst>
          </p:cNvPr>
          <p:cNvGrpSpPr/>
          <p:nvPr userDrawn="1"/>
        </p:nvGrpSpPr>
        <p:grpSpPr>
          <a:xfrm>
            <a:off x="8001641" y="3940074"/>
            <a:ext cx="1142359" cy="1189066"/>
            <a:chOff x="4572000" y="387072"/>
            <a:chExt cx="4569687" cy="4756528"/>
          </a:xfrm>
        </p:grpSpPr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D9278269-D816-4377-921A-50AEC083B847}"/>
                </a:ext>
              </a:extLst>
            </p:cNvPr>
            <p:cNvSpPr/>
            <p:nvPr userDrawn="1"/>
          </p:nvSpPr>
          <p:spPr>
            <a:xfrm>
              <a:off x="4572000" y="1408870"/>
              <a:ext cx="4569687" cy="3734730"/>
            </a:xfrm>
            <a:custGeom>
              <a:avLst/>
              <a:gdLst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63923 w 4569687"/>
                <a:gd name="connsiteY30" fmla="*/ 3304336 h 3734631"/>
                <a:gd name="connsiteX31" fmla="*/ 1334207 w 4569687"/>
                <a:gd name="connsiteY31" fmla="*/ 3340352 h 3734631"/>
                <a:gd name="connsiteX32" fmla="*/ 1046262 w 4569687"/>
                <a:gd name="connsiteY32" fmla="*/ 3459623 h 3734631"/>
                <a:gd name="connsiteX33" fmla="*/ 647319 w 4569687"/>
                <a:gd name="connsiteY33" fmla="*/ 3134475 h 3734631"/>
                <a:gd name="connsiteX34" fmla="*/ 642925 w 4569687"/>
                <a:gd name="connsiteY34" fmla="*/ 3090891 h 3734631"/>
                <a:gd name="connsiteX35" fmla="*/ 634894 w 4569687"/>
                <a:gd name="connsiteY35" fmla="*/ 3098188 h 3734631"/>
                <a:gd name="connsiteX36" fmla="*/ 407216 w 4569687"/>
                <a:gd name="connsiteY36" fmla="*/ 3167734 h 3734631"/>
                <a:gd name="connsiteX37" fmla="*/ 0 w 4569687"/>
                <a:gd name="connsiteY37" fmla="*/ 2760518 h 3734631"/>
                <a:gd name="connsiteX38" fmla="*/ 407216 w 4569687"/>
                <a:gd name="connsiteY38" fmla="*/ 2353302 h 3734631"/>
                <a:gd name="connsiteX39" fmla="*/ 489284 w 4569687"/>
                <a:gd name="connsiteY39" fmla="*/ 2361575 h 3734631"/>
                <a:gd name="connsiteX40" fmla="*/ 508084 w 4569687"/>
                <a:gd name="connsiteY40" fmla="*/ 2367411 h 3734631"/>
                <a:gd name="connsiteX41" fmla="*/ 503849 w 4569687"/>
                <a:gd name="connsiteY41" fmla="*/ 2325400 h 3734631"/>
                <a:gd name="connsiteX42" fmla="*/ 1121688 w 4569687"/>
                <a:gd name="connsiteY42" fmla="*/ 1707561 h 3734631"/>
                <a:gd name="connsiteX43" fmla="*/ 1246204 w 4569687"/>
                <a:gd name="connsiteY43" fmla="*/ 1720113 h 3734631"/>
                <a:gd name="connsiteX44" fmla="*/ 1284356 w 4569687"/>
                <a:gd name="connsiteY44" fmla="*/ 1731957 h 3734631"/>
                <a:gd name="connsiteX45" fmla="*/ 1305976 w 4569687"/>
                <a:gd name="connsiteY45" fmla="*/ 1705754 h 3734631"/>
                <a:gd name="connsiteX46" fmla="*/ 1742854 w 4569687"/>
                <a:gd name="connsiteY46" fmla="*/ 1524793 h 3734631"/>
                <a:gd name="connsiteX47" fmla="*/ 1760288 w 4569687"/>
                <a:gd name="connsiteY47" fmla="*/ 1526551 h 3734631"/>
                <a:gd name="connsiteX48" fmla="*/ 1748032 w 4569687"/>
                <a:gd name="connsiteY48" fmla="*/ 1487068 h 3734631"/>
                <a:gd name="connsiteX49" fmla="*/ 1742854 w 4569687"/>
                <a:gd name="connsiteY49" fmla="*/ 1435701 h 3734631"/>
                <a:gd name="connsiteX50" fmla="*/ 1946367 w 4569687"/>
                <a:gd name="connsiteY50" fmla="*/ 1185999 h 3734631"/>
                <a:gd name="connsiteX51" fmla="*/ 1956892 w 4569687"/>
                <a:gd name="connsiteY51" fmla="*/ 1184938 h 3734631"/>
                <a:gd name="connsiteX52" fmla="*/ 1963928 w 4569687"/>
                <a:gd name="connsiteY52" fmla="*/ 1115143 h 3734631"/>
                <a:gd name="connsiteX53" fmla="*/ 2450363 w 4569687"/>
                <a:gd name="connsiteY53" fmla="*/ 718687 h 3734631"/>
                <a:gd name="connsiteX54" fmla="*/ 2520904 w 4569687"/>
                <a:gd name="connsiteY54" fmla="*/ 725798 h 3734631"/>
                <a:gd name="connsiteX0" fmla="*/ 2611712 w 4569687"/>
                <a:gd name="connsiteY0" fmla="*/ 0 h 3734631"/>
                <a:gd name="connsiteX1" fmla="*/ 2927539 w 4569687"/>
                <a:gd name="connsiteY1" fmla="*/ 0 h 3734631"/>
                <a:gd name="connsiteX2" fmla="*/ 3010471 w 4569687"/>
                <a:gd name="connsiteY2" fmla="*/ 662843 h 3734631"/>
                <a:gd name="connsiteX3" fmla="*/ 3062414 w 4569687"/>
                <a:gd name="connsiteY3" fmla="*/ 672782 h 3734631"/>
                <a:gd name="connsiteX4" fmla="*/ 3375104 w 4569687"/>
                <a:gd name="connsiteY4" fmla="*/ 893768 h 3734631"/>
                <a:gd name="connsiteX5" fmla="*/ 3401966 w 4569687"/>
                <a:gd name="connsiteY5" fmla="*/ 943258 h 3734631"/>
                <a:gd name="connsiteX6" fmla="*/ 3444529 w 4569687"/>
                <a:gd name="connsiteY6" fmla="*/ 938967 h 3734631"/>
                <a:gd name="connsiteX7" fmla="*/ 3941882 w 4569687"/>
                <a:gd name="connsiteY7" fmla="*/ 1268635 h 3734631"/>
                <a:gd name="connsiteX8" fmla="*/ 3950232 w 4569687"/>
                <a:gd name="connsiteY8" fmla="*/ 1295533 h 3734631"/>
                <a:gd name="connsiteX9" fmla="*/ 3968452 w 4569687"/>
                <a:gd name="connsiteY9" fmla="*/ 1289878 h 3734631"/>
                <a:gd name="connsiteX10" fmla="*/ 4041773 w 4569687"/>
                <a:gd name="connsiteY10" fmla="*/ 1282486 h 3734631"/>
                <a:gd name="connsiteX11" fmla="*/ 4398197 w 4569687"/>
                <a:gd name="connsiteY11" fmla="*/ 1572980 h 3734631"/>
                <a:gd name="connsiteX12" fmla="*/ 4401113 w 4569687"/>
                <a:gd name="connsiteY12" fmla="*/ 1601912 h 3734631"/>
                <a:gd name="connsiteX13" fmla="*/ 4509768 w 4569687"/>
                <a:gd name="connsiteY13" fmla="*/ 1612865 h 3734631"/>
                <a:gd name="connsiteX14" fmla="*/ 4569687 w 4569687"/>
                <a:gd name="connsiteY14" fmla="*/ 1630661 h 3734631"/>
                <a:gd name="connsiteX15" fmla="*/ 4569687 w 4569687"/>
                <a:gd name="connsiteY15" fmla="*/ 3685776 h 3734631"/>
                <a:gd name="connsiteX16" fmla="*/ 4479175 w 4569687"/>
                <a:gd name="connsiteY16" fmla="*/ 3694900 h 3734631"/>
                <a:gd name="connsiteX17" fmla="*/ 4083674 w 4569687"/>
                <a:gd name="connsiteY17" fmla="*/ 3574092 h 3734631"/>
                <a:gd name="connsiteX18" fmla="*/ 4051094 w 4569687"/>
                <a:gd name="connsiteY18" fmla="*/ 3547210 h 3734631"/>
                <a:gd name="connsiteX19" fmla="*/ 4009782 w 4569687"/>
                <a:gd name="connsiteY19" fmla="*/ 3581295 h 3734631"/>
                <a:gd name="connsiteX20" fmla="*/ 3782104 w 4569687"/>
                <a:gd name="connsiteY20" fmla="*/ 3650841 h 3734631"/>
                <a:gd name="connsiteX21" fmla="*/ 3494159 w 4569687"/>
                <a:gd name="connsiteY21" fmla="*/ 3531570 h 3734631"/>
                <a:gd name="connsiteX22" fmla="*/ 3452428 w 4569687"/>
                <a:gd name="connsiteY22" fmla="*/ 3480992 h 3734631"/>
                <a:gd name="connsiteX23" fmla="*/ 3441126 w 4569687"/>
                <a:gd name="connsiteY23" fmla="*/ 3501813 h 3734631"/>
                <a:gd name="connsiteX24" fmla="*/ 3103456 w 4569687"/>
                <a:gd name="connsiteY24" fmla="*/ 3681351 h 3734631"/>
                <a:gd name="connsiteX25" fmla="*/ 2815511 w 4569687"/>
                <a:gd name="connsiteY25" fmla="*/ 3562080 h 3734631"/>
                <a:gd name="connsiteX26" fmla="*/ 2772231 w 4569687"/>
                <a:gd name="connsiteY26" fmla="*/ 3509625 h 3734631"/>
                <a:gd name="connsiteX27" fmla="*/ 2697608 w 4569687"/>
                <a:gd name="connsiteY27" fmla="*/ 3571194 h 3734631"/>
                <a:gd name="connsiteX28" fmla="*/ 2162552 w 4569687"/>
                <a:gd name="connsiteY28" fmla="*/ 3734631 h 3734631"/>
                <a:gd name="connsiteX29" fmla="*/ 1369010 w 4569687"/>
                <a:gd name="connsiteY29" fmla="*/ 3312708 h 3734631"/>
                <a:gd name="connsiteX30" fmla="*/ 1334207 w 4569687"/>
                <a:gd name="connsiteY30" fmla="*/ 3340352 h 3734631"/>
                <a:gd name="connsiteX31" fmla="*/ 1046262 w 4569687"/>
                <a:gd name="connsiteY31" fmla="*/ 3459623 h 3734631"/>
                <a:gd name="connsiteX32" fmla="*/ 647319 w 4569687"/>
                <a:gd name="connsiteY32" fmla="*/ 3134475 h 3734631"/>
                <a:gd name="connsiteX33" fmla="*/ 642925 w 4569687"/>
                <a:gd name="connsiteY33" fmla="*/ 3090891 h 3734631"/>
                <a:gd name="connsiteX34" fmla="*/ 634894 w 4569687"/>
                <a:gd name="connsiteY34" fmla="*/ 3098188 h 3734631"/>
                <a:gd name="connsiteX35" fmla="*/ 407216 w 4569687"/>
                <a:gd name="connsiteY35" fmla="*/ 3167734 h 3734631"/>
                <a:gd name="connsiteX36" fmla="*/ 0 w 4569687"/>
                <a:gd name="connsiteY36" fmla="*/ 2760518 h 3734631"/>
                <a:gd name="connsiteX37" fmla="*/ 407216 w 4569687"/>
                <a:gd name="connsiteY37" fmla="*/ 2353302 h 3734631"/>
                <a:gd name="connsiteX38" fmla="*/ 489284 w 4569687"/>
                <a:gd name="connsiteY38" fmla="*/ 2361575 h 3734631"/>
                <a:gd name="connsiteX39" fmla="*/ 508084 w 4569687"/>
                <a:gd name="connsiteY39" fmla="*/ 2367411 h 3734631"/>
                <a:gd name="connsiteX40" fmla="*/ 503849 w 4569687"/>
                <a:gd name="connsiteY40" fmla="*/ 2325400 h 3734631"/>
                <a:gd name="connsiteX41" fmla="*/ 1121688 w 4569687"/>
                <a:gd name="connsiteY41" fmla="*/ 1707561 h 3734631"/>
                <a:gd name="connsiteX42" fmla="*/ 1246204 w 4569687"/>
                <a:gd name="connsiteY42" fmla="*/ 1720113 h 3734631"/>
                <a:gd name="connsiteX43" fmla="*/ 1284356 w 4569687"/>
                <a:gd name="connsiteY43" fmla="*/ 1731957 h 3734631"/>
                <a:gd name="connsiteX44" fmla="*/ 1305976 w 4569687"/>
                <a:gd name="connsiteY44" fmla="*/ 1705754 h 3734631"/>
                <a:gd name="connsiteX45" fmla="*/ 1742854 w 4569687"/>
                <a:gd name="connsiteY45" fmla="*/ 1524793 h 3734631"/>
                <a:gd name="connsiteX46" fmla="*/ 1760288 w 4569687"/>
                <a:gd name="connsiteY46" fmla="*/ 1526551 h 3734631"/>
                <a:gd name="connsiteX47" fmla="*/ 1748032 w 4569687"/>
                <a:gd name="connsiteY47" fmla="*/ 1487068 h 3734631"/>
                <a:gd name="connsiteX48" fmla="*/ 1742854 w 4569687"/>
                <a:gd name="connsiteY48" fmla="*/ 1435701 h 3734631"/>
                <a:gd name="connsiteX49" fmla="*/ 1946367 w 4569687"/>
                <a:gd name="connsiteY49" fmla="*/ 1185999 h 3734631"/>
                <a:gd name="connsiteX50" fmla="*/ 1956892 w 4569687"/>
                <a:gd name="connsiteY50" fmla="*/ 1184938 h 3734631"/>
                <a:gd name="connsiteX51" fmla="*/ 1963928 w 4569687"/>
                <a:gd name="connsiteY51" fmla="*/ 1115143 h 3734631"/>
                <a:gd name="connsiteX52" fmla="*/ 2450363 w 4569687"/>
                <a:gd name="connsiteY52" fmla="*/ 718687 h 3734631"/>
                <a:gd name="connsiteX53" fmla="*/ 2520904 w 4569687"/>
                <a:gd name="connsiteY53" fmla="*/ 725798 h 3734631"/>
                <a:gd name="connsiteX54" fmla="*/ 2611712 w 4569687"/>
                <a:gd name="connsiteY54" fmla="*/ 0 h 3734631"/>
                <a:gd name="connsiteX0" fmla="*/ 2611712 w 4569687"/>
                <a:gd name="connsiteY0" fmla="*/ 0 h 3743131"/>
                <a:gd name="connsiteX1" fmla="*/ 2927539 w 4569687"/>
                <a:gd name="connsiteY1" fmla="*/ 0 h 3743131"/>
                <a:gd name="connsiteX2" fmla="*/ 3010471 w 4569687"/>
                <a:gd name="connsiteY2" fmla="*/ 662843 h 3743131"/>
                <a:gd name="connsiteX3" fmla="*/ 3062414 w 4569687"/>
                <a:gd name="connsiteY3" fmla="*/ 672782 h 3743131"/>
                <a:gd name="connsiteX4" fmla="*/ 3375104 w 4569687"/>
                <a:gd name="connsiteY4" fmla="*/ 893768 h 3743131"/>
                <a:gd name="connsiteX5" fmla="*/ 3401966 w 4569687"/>
                <a:gd name="connsiteY5" fmla="*/ 943258 h 3743131"/>
                <a:gd name="connsiteX6" fmla="*/ 3444529 w 4569687"/>
                <a:gd name="connsiteY6" fmla="*/ 938967 h 3743131"/>
                <a:gd name="connsiteX7" fmla="*/ 3941882 w 4569687"/>
                <a:gd name="connsiteY7" fmla="*/ 1268635 h 3743131"/>
                <a:gd name="connsiteX8" fmla="*/ 3950232 w 4569687"/>
                <a:gd name="connsiteY8" fmla="*/ 1295533 h 3743131"/>
                <a:gd name="connsiteX9" fmla="*/ 3968452 w 4569687"/>
                <a:gd name="connsiteY9" fmla="*/ 1289878 h 3743131"/>
                <a:gd name="connsiteX10" fmla="*/ 4041773 w 4569687"/>
                <a:gd name="connsiteY10" fmla="*/ 1282486 h 3743131"/>
                <a:gd name="connsiteX11" fmla="*/ 4398197 w 4569687"/>
                <a:gd name="connsiteY11" fmla="*/ 1572980 h 3743131"/>
                <a:gd name="connsiteX12" fmla="*/ 4401113 w 4569687"/>
                <a:gd name="connsiteY12" fmla="*/ 1601912 h 3743131"/>
                <a:gd name="connsiteX13" fmla="*/ 4509768 w 4569687"/>
                <a:gd name="connsiteY13" fmla="*/ 1612865 h 3743131"/>
                <a:gd name="connsiteX14" fmla="*/ 4569687 w 4569687"/>
                <a:gd name="connsiteY14" fmla="*/ 1630661 h 3743131"/>
                <a:gd name="connsiteX15" fmla="*/ 4569687 w 4569687"/>
                <a:gd name="connsiteY15" fmla="*/ 3685776 h 3743131"/>
                <a:gd name="connsiteX16" fmla="*/ 4479175 w 4569687"/>
                <a:gd name="connsiteY16" fmla="*/ 3694900 h 3743131"/>
                <a:gd name="connsiteX17" fmla="*/ 4083674 w 4569687"/>
                <a:gd name="connsiteY17" fmla="*/ 3574092 h 3743131"/>
                <a:gd name="connsiteX18" fmla="*/ 4051094 w 4569687"/>
                <a:gd name="connsiteY18" fmla="*/ 3547210 h 3743131"/>
                <a:gd name="connsiteX19" fmla="*/ 4009782 w 4569687"/>
                <a:gd name="connsiteY19" fmla="*/ 3581295 h 3743131"/>
                <a:gd name="connsiteX20" fmla="*/ 3782104 w 4569687"/>
                <a:gd name="connsiteY20" fmla="*/ 3650841 h 3743131"/>
                <a:gd name="connsiteX21" fmla="*/ 3494159 w 4569687"/>
                <a:gd name="connsiteY21" fmla="*/ 3531570 h 3743131"/>
                <a:gd name="connsiteX22" fmla="*/ 3452428 w 4569687"/>
                <a:gd name="connsiteY22" fmla="*/ 3480992 h 3743131"/>
                <a:gd name="connsiteX23" fmla="*/ 3441126 w 4569687"/>
                <a:gd name="connsiteY23" fmla="*/ 3501813 h 3743131"/>
                <a:gd name="connsiteX24" fmla="*/ 3103456 w 4569687"/>
                <a:gd name="connsiteY24" fmla="*/ 3681351 h 3743131"/>
                <a:gd name="connsiteX25" fmla="*/ 2815511 w 4569687"/>
                <a:gd name="connsiteY25" fmla="*/ 3562080 h 3743131"/>
                <a:gd name="connsiteX26" fmla="*/ 2772231 w 4569687"/>
                <a:gd name="connsiteY26" fmla="*/ 3509625 h 3743131"/>
                <a:gd name="connsiteX27" fmla="*/ 2697608 w 4569687"/>
                <a:gd name="connsiteY27" fmla="*/ 3571194 h 3743131"/>
                <a:gd name="connsiteX28" fmla="*/ 2162552 w 4569687"/>
                <a:gd name="connsiteY28" fmla="*/ 3734631 h 3743131"/>
                <a:gd name="connsiteX29" fmla="*/ 1334207 w 4569687"/>
                <a:gd name="connsiteY29" fmla="*/ 3340352 h 3743131"/>
                <a:gd name="connsiteX30" fmla="*/ 1046262 w 4569687"/>
                <a:gd name="connsiteY30" fmla="*/ 3459623 h 3743131"/>
                <a:gd name="connsiteX31" fmla="*/ 647319 w 4569687"/>
                <a:gd name="connsiteY31" fmla="*/ 3134475 h 3743131"/>
                <a:gd name="connsiteX32" fmla="*/ 642925 w 4569687"/>
                <a:gd name="connsiteY32" fmla="*/ 3090891 h 3743131"/>
                <a:gd name="connsiteX33" fmla="*/ 634894 w 4569687"/>
                <a:gd name="connsiteY33" fmla="*/ 3098188 h 3743131"/>
                <a:gd name="connsiteX34" fmla="*/ 407216 w 4569687"/>
                <a:gd name="connsiteY34" fmla="*/ 3167734 h 3743131"/>
                <a:gd name="connsiteX35" fmla="*/ 0 w 4569687"/>
                <a:gd name="connsiteY35" fmla="*/ 2760518 h 3743131"/>
                <a:gd name="connsiteX36" fmla="*/ 407216 w 4569687"/>
                <a:gd name="connsiteY36" fmla="*/ 2353302 h 3743131"/>
                <a:gd name="connsiteX37" fmla="*/ 489284 w 4569687"/>
                <a:gd name="connsiteY37" fmla="*/ 2361575 h 3743131"/>
                <a:gd name="connsiteX38" fmla="*/ 508084 w 4569687"/>
                <a:gd name="connsiteY38" fmla="*/ 2367411 h 3743131"/>
                <a:gd name="connsiteX39" fmla="*/ 503849 w 4569687"/>
                <a:gd name="connsiteY39" fmla="*/ 2325400 h 3743131"/>
                <a:gd name="connsiteX40" fmla="*/ 1121688 w 4569687"/>
                <a:gd name="connsiteY40" fmla="*/ 1707561 h 3743131"/>
                <a:gd name="connsiteX41" fmla="*/ 1246204 w 4569687"/>
                <a:gd name="connsiteY41" fmla="*/ 1720113 h 3743131"/>
                <a:gd name="connsiteX42" fmla="*/ 1284356 w 4569687"/>
                <a:gd name="connsiteY42" fmla="*/ 1731957 h 3743131"/>
                <a:gd name="connsiteX43" fmla="*/ 1305976 w 4569687"/>
                <a:gd name="connsiteY43" fmla="*/ 1705754 h 3743131"/>
                <a:gd name="connsiteX44" fmla="*/ 1742854 w 4569687"/>
                <a:gd name="connsiteY44" fmla="*/ 1524793 h 3743131"/>
                <a:gd name="connsiteX45" fmla="*/ 1760288 w 4569687"/>
                <a:gd name="connsiteY45" fmla="*/ 1526551 h 3743131"/>
                <a:gd name="connsiteX46" fmla="*/ 1748032 w 4569687"/>
                <a:gd name="connsiteY46" fmla="*/ 1487068 h 3743131"/>
                <a:gd name="connsiteX47" fmla="*/ 1742854 w 4569687"/>
                <a:gd name="connsiteY47" fmla="*/ 1435701 h 3743131"/>
                <a:gd name="connsiteX48" fmla="*/ 1946367 w 4569687"/>
                <a:gd name="connsiteY48" fmla="*/ 1185999 h 3743131"/>
                <a:gd name="connsiteX49" fmla="*/ 1956892 w 4569687"/>
                <a:gd name="connsiteY49" fmla="*/ 1184938 h 3743131"/>
                <a:gd name="connsiteX50" fmla="*/ 1963928 w 4569687"/>
                <a:gd name="connsiteY50" fmla="*/ 1115143 h 3743131"/>
                <a:gd name="connsiteX51" fmla="*/ 2450363 w 4569687"/>
                <a:gd name="connsiteY51" fmla="*/ 718687 h 3743131"/>
                <a:gd name="connsiteX52" fmla="*/ 2520904 w 4569687"/>
                <a:gd name="connsiteY52" fmla="*/ 725798 h 3743131"/>
                <a:gd name="connsiteX53" fmla="*/ 2611712 w 4569687"/>
                <a:gd name="connsiteY53" fmla="*/ 0 h 3743131"/>
                <a:gd name="connsiteX0" fmla="*/ 2611712 w 4569687"/>
                <a:gd name="connsiteY0" fmla="*/ 0 h 3741630"/>
                <a:gd name="connsiteX1" fmla="*/ 2927539 w 4569687"/>
                <a:gd name="connsiteY1" fmla="*/ 0 h 3741630"/>
                <a:gd name="connsiteX2" fmla="*/ 3010471 w 4569687"/>
                <a:gd name="connsiteY2" fmla="*/ 662843 h 3741630"/>
                <a:gd name="connsiteX3" fmla="*/ 3062414 w 4569687"/>
                <a:gd name="connsiteY3" fmla="*/ 672782 h 3741630"/>
                <a:gd name="connsiteX4" fmla="*/ 3375104 w 4569687"/>
                <a:gd name="connsiteY4" fmla="*/ 893768 h 3741630"/>
                <a:gd name="connsiteX5" fmla="*/ 3401966 w 4569687"/>
                <a:gd name="connsiteY5" fmla="*/ 943258 h 3741630"/>
                <a:gd name="connsiteX6" fmla="*/ 3444529 w 4569687"/>
                <a:gd name="connsiteY6" fmla="*/ 938967 h 3741630"/>
                <a:gd name="connsiteX7" fmla="*/ 3941882 w 4569687"/>
                <a:gd name="connsiteY7" fmla="*/ 1268635 h 3741630"/>
                <a:gd name="connsiteX8" fmla="*/ 3950232 w 4569687"/>
                <a:gd name="connsiteY8" fmla="*/ 1295533 h 3741630"/>
                <a:gd name="connsiteX9" fmla="*/ 3968452 w 4569687"/>
                <a:gd name="connsiteY9" fmla="*/ 1289878 h 3741630"/>
                <a:gd name="connsiteX10" fmla="*/ 4041773 w 4569687"/>
                <a:gd name="connsiteY10" fmla="*/ 1282486 h 3741630"/>
                <a:gd name="connsiteX11" fmla="*/ 4398197 w 4569687"/>
                <a:gd name="connsiteY11" fmla="*/ 1572980 h 3741630"/>
                <a:gd name="connsiteX12" fmla="*/ 4401113 w 4569687"/>
                <a:gd name="connsiteY12" fmla="*/ 1601912 h 3741630"/>
                <a:gd name="connsiteX13" fmla="*/ 4509768 w 4569687"/>
                <a:gd name="connsiteY13" fmla="*/ 1612865 h 3741630"/>
                <a:gd name="connsiteX14" fmla="*/ 4569687 w 4569687"/>
                <a:gd name="connsiteY14" fmla="*/ 1630661 h 3741630"/>
                <a:gd name="connsiteX15" fmla="*/ 4569687 w 4569687"/>
                <a:gd name="connsiteY15" fmla="*/ 3685776 h 3741630"/>
                <a:gd name="connsiteX16" fmla="*/ 4479175 w 4569687"/>
                <a:gd name="connsiteY16" fmla="*/ 3694900 h 3741630"/>
                <a:gd name="connsiteX17" fmla="*/ 4083674 w 4569687"/>
                <a:gd name="connsiteY17" fmla="*/ 3574092 h 3741630"/>
                <a:gd name="connsiteX18" fmla="*/ 4051094 w 4569687"/>
                <a:gd name="connsiteY18" fmla="*/ 3547210 h 3741630"/>
                <a:gd name="connsiteX19" fmla="*/ 4009782 w 4569687"/>
                <a:gd name="connsiteY19" fmla="*/ 3581295 h 3741630"/>
                <a:gd name="connsiteX20" fmla="*/ 3782104 w 4569687"/>
                <a:gd name="connsiteY20" fmla="*/ 3650841 h 3741630"/>
                <a:gd name="connsiteX21" fmla="*/ 3494159 w 4569687"/>
                <a:gd name="connsiteY21" fmla="*/ 3531570 h 3741630"/>
                <a:gd name="connsiteX22" fmla="*/ 3452428 w 4569687"/>
                <a:gd name="connsiteY22" fmla="*/ 3480992 h 3741630"/>
                <a:gd name="connsiteX23" fmla="*/ 3441126 w 4569687"/>
                <a:gd name="connsiteY23" fmla="*/ 3501813 h 3741630"/>
                <a:gd name="connsiteX24" fmla="*/ 3103456 w 4569687"/>
                <a:gd name="connsiteY24" fmla="*/ 3681351 h 3741630"/>
                <a:gd name="connsiteX25" fmla="*/ 2815511 w 4569687"/>
                <a:gd name="connsiteY25" fmla="*/ 3562080 h 3741630"/>
                <a:gd name="connsiteX26" fmla="*/ 2772231 w 4569687"/>
                <a:gd name="connsiteY26" fmla="*/ 3509625 h 3741630"/>
                <a:gd name="connsiteX27" fmla="*/ 2697608 w 4569687"/>
                <a:gd name="connsiteY27" fmla="*/ 3571194 h 3741630"/>
                <a:gd name="connsiteX28" fmla="*/ 2162552 w 4569687"/>
                <a:gd name="connsiteY28" fmla="*/ 3734631 h 3741630"/>
                <a:gd name="connsiteX29" fmla="*/ 1390478 w 4569687"/>
                <a:gd name="connsiteY29" fmla="*/ 3368488 h 3741630"/>
                <a:gd name="connsiteX30" fmla="*/ 1046262 w 4569687"/>
                <a:gd name="connsiteY30" fmla="*/ 3459623 h 3741630"/>
                <a:gd name="connsiteX31" fmla="*/ 647319 w 4569687"/>
                <a:gd name="connsiteY31" fmla="*/ 3134475 h 3741630"/>
                <a:gd name="connsiteX32" fmla="*/ 642925 w 4569687"/>
                <a:gd name="connsiteY32" fmla="*/ 3090891 h 3741630"/>
                <a:gd name="connsiteX33" fmla="*/ 634894 w 4569687"/>
                <a:gd name="connsiteY33" fmla="*/ 3098188 h 3741630"/>
                <a:gd name="connsiteX34" fmla="*/ 407216 w 4569687"/>
                <a:gd name="connsiteY34" fmla="*/ 3167734 h 3741630"/>
                <a:gd name="connsiteX35" fmla="*/ 0 w 4569687"/>
                <a:gd name="connsiteY35" fmla="*/ 2760518 h 3741630"/>
                <a:gd name="connsiteX36" fmla="*/ 407216 w 4569687"/>
                <a:gd name="connsiteY36" fmla="*/ 2353302 h 3741630"/>
                <a:gd name="connsiteX37" fmla="*/ 489284 w 4569687"/>
                <a:gd name="connsiteY37" fmla="*/ 2361575 h 3741630"/>
                <a:gd name="connsiteX38" fmla="*/ 508084 w 4569687"/>
                <a:gd name="connsiteY38" fmla="*/ 2367411 h 3741630"/>
                <a:gd name="connsiteX39" fmla="*/ 503849 w 4569687"/>
                <a:gd name="connsiteY39" fmla="*/ 2325400 h 3741630"/>
                <a:gd name="connsiteX40" fmla="*/ 1121688 w 4569687"/>
                <a:gd name="connsiteY40" fmla="*/ 1707561 h 3741630"/>
                <a:gd name="connsiteX41" fmla="*/ 1246204 w 4569687"/>
                <a:gd name="connsiteY41" fmla="*/ 1720113 h 3741630"/>
                <a:gd name="connsiteX42" fmla="*/ 1284356 w 4569687"/>
                <a:gd name="connsiteY42" fmla="*/ 1731957 h 3741630"/>
                <a:gd name="connsiteX43" fmla="*/ 1305976 w 4569687"/>
                <a:gd name="connsiteY43" fmla="*/ 1705754 h 3741630"/>
                <a:gd name="connsiteX44" fmla="*/ 1742854 w 4569687"/>
                <a:gd name="connsiteY44" fmla="*/ 1524793 h 3741630"/>
                <a:gd name="connsiteX45" fmla="*/ 1760288 w 4569687"/>
                <a:gd name="connsiteY45" fmla="*/ 1526551 h 3741630"/>
                <a:gd name="connsiteX46" fmla="*/ 1748032 w 4569687"/>
                <a:gd name="connsiteY46" fmla="*/ 1487068 h 3741630"/>
                <a:gd name="connsiteX47" fmla="*/ 1742854 w 4569687"/>
                <a:gd name="connsiteY47" fmla="*/ 1435701 h 3741630"/>
                <a:gd name="connsiteX48" fmla="*/ 1946367 w 4569687"/>
                <a:gd name="connsiteY48" fmla="*/ 1185999 h 3741630"/>
                <a:gd name="connsiteX49" fmla="*/ 1956892 w 4569687"/>
                <a:gd name="connsiteY49" fmla="*/ 1184938 h 3741630"/>
                <a:gd name="connsiteX50" fmla="*/ 1963928 w 4569687"/>
                <a:gd name="connsiteY50" fmla="*/ 1115143 h 3741630"/>
                <a:gd name="connsiteX51" fmla="*/ 2450363 w 4569687"/>
                <a:gd name="connsiteY51" fmla="*/ 718687 h 3741630"/>
                <a:gd name="connsiteX52" fmla="*/ 2520904 w 4569687"/>
                <a:gd name="connsiteY52" fmla="*/ 725798 h 3741630"/>
                <a:gd name="connsiteX53" fmla="*/ 2611712 w 4569687"/>
                <a:gd name="connsiteY53" fmla="*/ 0 h 37416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  <a:gd name="connsiteX0" fmla="*/ 2611712 w 4569687"/>
                <a:gd name="connsiteY0" fmla="*/ 0 h 3734730"/>
                <a:gd name="connsiteX1" fmla="*/ 2927539 w 4569687"/>
                <a:gd name="connsiteY1" fmla="*/ 0 h 3734730"/>
                <a:gd name="connsiteX2" fmla="*/ 3010471 w 4569687"/>
                <a:gd name="connsiteY2" fmla="*/ 662843 h 3734730"/>
                <a:gd name="connsiteX3" fmla="*/ 3062414 w 4569687"/>
                <a:gd name="connsiteY3" fmla="*/ 672782 h 3734730"/>
                <a:gd name="connsiteX4" fmla="*/ 3375104 w 4569687"/>
                <a:gd name="connsiteY4" fmla="*/ 893768 h 3734730"/>
                <a:gd name="connsiteX5" fmla="*/ 3401966 w 4569687"/>
                <a:gd name="connsiteY5" fmla="*/ 943258 h 3734730"/>
                <a:gd name="connsiteX6" fmla="*/ 3444529 w 4569687"/>
                <a:gd name="connsiteY6" fmla="*/ 938967 h 3734730"/>
                <a:gd name="connsiteX7" fmla="*/ 3941882 w 4569687"/>
                <a:gd name="connsiteY7" fmla="*/ 1268635 h 3734730"/>
                <a:gd name="connsiteX8" fmla="*/ 3950232 w 4569687"/>
                <a:gd name="connsiteY8" fmla="*/ 1295533 h 3734730"/>
                <a:gd name="connsiteX9" fmla="*/ 3968452 w 4569687"/>
                <a:gd name="connsiteY9" fmla="*/ 1289878 h 3734730"/>
                <a:gd name="connsiteX10" fmla="*/ 4041773 w 4569687"/>
                <a:gd name="connsiteY10" fmla="*/ 1282486 h 3734730"/>
                <a:gd name="connsiteX11" fmla="*/ 4398197 w 4569687"/>
                <a:gd name="connsiteY11" fmla="*/ 1572980 h 3734730"/>
                <a:gd name="connsiteX12" fmla="*/ 4401113 w 4569687"/>
                <a:gd name="connsiteY12" fmla="*/ 1601912 h 3734730"/>
                <a:gd name="connsiteX13" fmla="*/ 4509768 w 4569687"/>
                <a:gd name="connsiteY13" fmla="*/ 1612865 h 3734730"/>
                <a:gd name="connsiteX14" fmla="*/ 4569687 w 4569687"/>
                <a:gd name="connsiteY14" fmla="*/ 1630661 h 3734730"/>
                <a:gd name="connsiteX15" fmla="*/ 4569687 w 4569687"/>
                <a:gd name="connsiteY15" fmla="*/ 3685776 h 3734730"/>
                <a:gd name="connsiteX16" fmla="*/ 4479175 w 4569687"/>
                <a:gd name="connsiteY16" fmla="*/ 3694900 h 3734730"/>
                <a:gd name="connsiteX17" fmla="*/ 4083674 w 4569687"/>
                <a:gd name="connsiteY17" fmla="*/ 3574092 h 3734730"/>
                <a:gd name="connsiteX18" fmla="*/ 4051094 w 4569687"/>
                <a:gd name="connsiteY18" fmla="*/ 3547210 h 3734730"/>
                <a:gd name="connsiteX19" fmla="*/ 4009782 w 4569687"/>
                <a:gd name="connsiteY19" fmla="*/ 3581295 h 3734730"/>
                <a:gd name="connsiteX20" fmla="*/ 3782104 w 4569687"/>
                <a:gd name="connsiteY20" fmla="*/ 3650841 h 3734730"/>
                <a:gd name="connsiteX21" fmla="*/ 3494159 w 4569687"/>
                <a:gd name="connsiteY21" fmla="*/ 3531570 h 3734730"/>
                <a:gd name="connsiteX22" fmla="*/ 3452428 w 4569687"/>
                <a:gd name="connsiteY22" fmla="*/ 3480992 h 3734730"/>
                <a:gd name="connsiteX23" fmla="*/ 3441126 w 4569687"/>
                <a:gd name="connsiteY23" fmla="*/ 3501813 h 3734730"/>
                <a:gd name="connsiteX24" fmla="*/ 3103456 w 4569687"/>
                <a:gd name="connsiteY24" fmla="*/ 3681351 h 3734730"/>
                <a:gd name="connsiteX25" fmla="*/ 2815511 w 4569687"/>
                <a:gd name="connsiteY25" fmla="*/ 3562080 h 3734730"/>
                <a:gd name="connsiteX26" fmla="*/ 2772231 w 4569687"/>
                <a:gd name="connsiteY26" fmla="*/ 3509625 h 3734730"/>
                <a:gd name="connsiteX27" fmla="*/ 2697608 w 4569687"/>
                <a:gd name="connsiteY27" fmla="*/ 3571194 h 3734730"/>
                <a:gd name="connsiteX28" fmla="*/ 2162552 w 4569687"/>
                <a:gd name="connsiteY28" fmla="*/ 3734631 h 3734730"/>
                <a:gd name="connsiteX29" fmla="*/ 1390478 w 4569687"/>
                <a:gd name="connsiteY29" fmla="*/ 3368488 h 3734730"/>
                <a:gd name="connsiteX30" fmla="*/ 1046262 w 4569687"/>
                <a:gd name="connsiteY30" fmla="*/ 3459623 h 3734730"/>
                <a:gd name="connsiteX31" fmla="*/ 647319 w 4569687"/>
                <a:gd name="connsiteY31" fmla="*/ 3134475 h 3734730"/>
                <a:gd name="connsiteX32" fmla="*/ 642925 w 4569687"/>
                <a:gd name="connsiteY32" fmla="*/ 3090891 h 3734730"/>
                <a:gd name="connsiteX33" fmla="*/ 634894 w 4569687"/>
                <a:gd name="connsiteY33" fmla="*/ 3098188 h 3734730"/>
                <a:gd name="connsiteX34" fmla="*/ 407216 w 4569687"/>
                <a:gd name="connsiteY34" fmla="*/ 3167734 h 3734730"/>
                <a:gd name="connsiteX35" fmla="*/ 0 w 4569687"/>
                <a:gd name="connsiteY35" fmla="*/ 2760518 h 3734730"/>
                <a:gd name="connsiteX36" fmla="*/ 407216 w 4569687"/>
                <a:gd name="connsiteY36" fmla="*/ 2353302 h 3734730"/>
                <a:gd name="connsiteX37" fmla="*/ 489284 w 4569687"/>
                <a:gd name="connsiteY37" fmla="*/ 2361575 h 3734730"/>
                <a:gd name="connsiteX38" fmla="*/ 508084 w 4569687"/>
                <a:gd name="connsiteY38" fmla="*/ 2367411 h 3734730"/>
                <a:gd name="connsiteX39" fmla="*/ 503849 w 4569687"/>
                <a:gd name="connsiteY39" fmla="*/ 2325400 h 3734730"/>
                <a:gd name="connsiteX40" fmla="*/ 1121688 w 4569687"/>
                <a:gd name="connsiteY40" fmla="*/ 1707561 h 3734730"/>
                <a:gd name="connsiteX41" fmla="*/ 1246204 w 4569687"/>
                <a:gd name="connsiteY41" fmla="*/ 1720113 h 3734730"/>
                <a:gd name="connsiteX42" fmla="*/ 1284356 w 4569687"/>
                <a:gd name="connsiteY42" fmla="*/ 1731957 h 3734730"/>
                <a:gd name="connsiteX43" fmla="*/ 1305976 w 4569687"/>
                <a:gd name="connsiteY43" fmla="*/ 1705754 h 3734730"/>
                <a:gd name="connsiteX44" fmla="*/ 1742854 w 4569687"/>
                <a:gd name="connsiteY44" fmla="*/ 1524793 h 3734730"/>
                <a:gd name="connsiteX45" fmla="*/ 1760288 w 4569687"/>
                <a:gd name="connsiteY45" fmla="*/ 1526551 h 3734730"/>
                <a:gd name="connsiteX46" fmla="*/ 1748032 w 4569687"/>
                <a:gd name="connsiteY46" fmla="*/ 1487068 h 3734730"/>
                <a:gd name="connsiteX47" fmla="*/ 1742854 w 4569687"/>
                <a:gd name="connsiteY47" fmla="*/ 1435701 h 3734730"/>
                <a:gd name="connsiteX48" fmla="*/ 1946367 w 4569687"/>
                <a:gd name="connsiteY48" fmla="*/ 1185999 h 3734730"/>
                <a:gd name="connsiteX49" fmla="*/ 1956892 w 4569687"/>
                <a:gd name="connsiteY49" fmla="*/ 1184938 h 3734730"/>
                <a:gd name="connsiteX50" fmla="*/ 1963928 w 4569687"/>
                <a:gd name="connsiteY50" fmla="*/ 1115143 h 3734730"/>
                <a:gd name="connsiteX51" fmla="*/ 2450363 w 4569687"/>
                <a:gd name="connsiteY51" fmla="*/ 718687 h 3734730"/>
                <a:gd name="connsiteX52" fmla="*/ 2520904 w 4569687"/>
                <a:gd name="connsiteY52" fmla="*/ 725798 h 3734730"/>
                <a:gd name="connsiteX53" fmla="*/ 2611712 w 4569687"/>
                <a:gd name="connsiteY53" fmla="*/ 0 h 373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569687" h="3734730">
                  <a:moveTo>
                    <a:pt x="2611712" y="0"/>
                  </a:moveTo>
                  <a:lnTo>
                    <a:pt x="2927539" y="0"/>
                  </a:lnTo>
                  <a:lnTo>
                    <a:pt x="3010471" y="662843"/>
                  </a:lnTo>
                  <a:lnTo>
                    <a:pt x="3062414" y="672782"/>
                  </a:lnTo>
                  <a:cubicBezTo>
                    <a:pt x="3191764" y="706062"/>
                    <a:pt x="3302353" y="786083"/>
                    <a:pt x="3375104" y="893768"/>
                  </a:cubicBezTo>
                  <a:lnTo>
                    <a:pt x="3401966" y="943258"/>
                  </a:lnTo>
                  <a:lnTo>
                    <a:pt x="3444529" y="938967"/>
                  </a:lnTo>
                  <a:cubicBezTo>
                    <a:pt x="3668109" y="938967"/>
                    <a:pt x="3859940" y="1074903"/>
                    <a:pt x="3941882" y="1268635"/>
                  </a:cubicBezTo>
                  <a:lnTo>
                    <a:pt x="3950232" y="1295533"/>
                  </a:lnTo>
                  <a:lnTo>
                    <a:pt x="3968452" y="1289878"/>
                  </a:lnTo>
                  <a:cubicBezTo>
                    <a:pt x="3992135" y="1285031"/>
                    <a:pt x="4016657" y="1282486"/>
                    <a:pt x="4041773" y="1282486"/>
                  </a:cubicBezTo>
                  <a:cubicBezTo>
                    <a:pt x="4217586" y="1282486"/>
                    <a:pt x="4364272" y="1407196"/>
                    <a:pt x="4398197" y="1572980"/>
                  </a:cubicBezTo>
                  <a:lnTo>
                    <a:pt x="4401113" y="1601912"/>
                  </a:lnTo>
                  <a:lnTo>
                    <a:pt x="4509768" y="1612865"/>
                  </a:lnTo>
                  <a:lnTo>
                    <a:pt x="4569687" y="1630661"/>
                  </a:lnTo>
                  <a:lnTo>
                    <a:pt x="4569687" y="3685776"/>
                  </a:lnTo>
                  <a:lnTo>
                    <a:pt x="4479175" y="3694900"/>
                  </a:lnTo>
                  <a:cubicBezTo>
                    <a:pt x="4332673" y="3694900"/>
                    <a:pt x="4196572" y="3650364"/>
                    <a:pt x="4083674" y="3574092"/>
                  </a:cubicBezTo>
                  <a:lnTo>
                    <a:pt x="4051094" y="3547210"/>
                  </a:lnTo>
                  <a:lnTo>
                    <a:pt x="4009782" y="3581295"/>
                  </a:lnTo>
                  <a:cubicBezTo>
                    <a:pt x="3944790" y="3625203"/>
                    <a:pt x="3866441" y="3650841"/>
                    <a:pt x="3782104" y="3650841"/>
                  </a:cubicBezTo>
                  <a:cubicBezTo>
                    <a:pt x="3669655" y="3650841"/>
                    <a:pt x="3567851" y="3605262"/>
                    <a:pt x="3494159" y="3531570"/>
                  </a:cubicBezTo>
                  <a:lnTo>
                    <a:pt x="3452428" y="3480992"/>
                  </a:lnTo>
                  <a:lnTo>
                    <a:pt x="3441126" y="3501813"/>
                  </a:lnTo>
                  <a:cubicBezTo>
                    <a:pt x="3367946" y="3610134"/>
                    <a:pt x="3244018" y="3681351"/>
                    <a:pt x="3103456" y="3681351"/>
                  </a:cubicBezTo>
                  <a:cubicBezTo>
                    <a:pt x="2991007" y="3681351"/>
                    <a:pt x="2889203" y="3635772"/>
                    <a:pt x="2815511" y="3562080"/>
                  </a:cubicBezTo>
                  <a:lnTo>
                    <a:pt x="2772231" y="3509625"/>
                  </a:lnTo>
                  <a:lnTo>
                    <a:pt x="2697608" y="3571194"/>
                  </a:lnTo>
                  <a:cubicBezTo>
                    <a:pt x="2544873" y="3674380"/>
                    <a:pt x="2382991" y="3737583"/>
                    <a:pt x="2162552" y="3734631"/>
                  </a:cubicBezTo>
                  <a:cubicBezTo>
                    <a:pt x="1740716" y="3728982"/>
                    <a:pt x="1534323" y="3547967"/>
                    <a:pt x="1390478" y="3368488"/>
                  </a:cubicBezTo>
                  <a:cubicBezTo>
                    <a:pt x="1316786" y="3442180"/>
                    <a:pt x="1170122" y="3498625"/>
                    <a:pt x="1046262" y="3459623"/>
                  </a:cubicBezTo>
                  <a:cubicBezTo>
                    <a:pt x="922402" y="3420621"/>
                    <a:pt x="685290" y="3320037"/>
                    <a:pt x="647319" y="3134475"/>
                  </a:cubicBezTo>
                  <a:lnTo>
                    <a:pt x="642925" y="3090891"/>
                  </a:lnTo>
                  <a:lnTo>
                    <a:pt x="634894" y="3098188"/>
                  </a:lnTo>
                  <a:cubicBezTo>
                    <a:pt x="569902" y="3142096"/>
                    <a:pt x="491553" y="3167734"/>
                    <a:pt x="407216" y="3167734"/>
                  </a:cubicBezTo>
                  <a:cubicBezTo>
                    <a:pt x="182317" y="3167734"/>
                    <a:pt x="0" y="2985417"/>
                    <a:pt x="0" y="2760518"/>
                  </a:cubicBezTo>
                  <a:cubicBezTo>
                    <a:pt x="0" y="2535619"/>
                    <a:pt x="182317" y="2353302"/>
                    <a:pt x="407216" y="2353302"/>
                  </a:cubicBezTo>
                  <a:cubicBezTo>
                    <a:pt x="435328" y="2353302"/>
                    <a:pt x="462775" y="2356151"/>
                    <a:pt x="489284" y="2361575"/>
                  </a:cubicBezTo>
                  <a:lnTo>
                    <a:pt x="508084" y="2367411"/>
                  </a:lnTo>
                  <a:lnTo>
                    <a:pt x="503849" y="2325400"/>
                  </a:lnTo>
                  <a:cubicBezTo>
                    <a:pt x="503849" y="1984177"/>
                    <a:pt x="780465" y="1707561"/>
                    <a:pt x="1121688" y="1707561"/>
                  </a:cubicBezTo>
                  <a:cubicBezTo>
                    <a:pt x="1164341" y="1707561"/>
                    <a:pt x="1205984" y="1711883"/>
                    <a:pt x="1246204" y="1720113"/>
                  </a:cubicBezTo>
                  <a:lnTo>
                    <a:pt x="1284356" y="1731957"/>
                  </a:lnTo>
                  <a:lnTo>
                    <a:pt x="1305976" y="1705754"/>
                  </a:lnTo>
                  <a:cubicBezTo>
                    <a:pt x="1417783" y="1593947"/>
                    <a:pt x="1572242" y="1524793"/>
                    <a:pt x="1742854" y="1524793"/>
                  </a:cubicBezTo>
                  <a:lnTo>
                    <a:pt x="1760288" y="1526551"/>
                  </a:lnTo>
                  <a:lnTo>
                    <a:pt x="1748032" y="1487068"/>
                  </a:lnTo>
                  <a:cubicBezTo>
                    <a:pt x="1744637" y="1470476"/>
                    <a:pt x="1742854" y="1453297"/>
                    <a:pt x="1742854" y="1435701"/>
                  </a:cubicBezTo>
                  <a:cubicBezTo>
                    <a:pt x="1742854" y="1312531"/>
                    <a:pt x="1830222" y="1209766"/>
                    <a:pt x="1946367" y="1185999"/>
                  </a:cubicBezTo>
                  <a:lnTo>
                    <a:pt x="1956892" y="1184938"/>
                  </a:lnTo>
                  <a:lnTo>
                    <a:pt x="1963928" y="1115143"/>
                  </a:lnTo>
                  <a:cubicBezTo>
                    <a:pt x="2010227" y="888886"/>
                    <a:pt x="2210419" y="718687"/>
                    <a:pt x="2450363" y="718687"/>
                  </a:cubicBezTo>
                  <a:lnTo>
                    <a:pt x="2520904" y="725798"/>
                  </a:lnTo>
                  <a:lnTo>
                    <a:pt x="26117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D0429EA9-A20D-4800-80F6-48970138B795}"/>
                </a:ext>
              </a:extLst>
            </p:cNvPr>
            <p:cNvGrpSpPr/>
            <p:nvPr userDrawn="1"/>
          </p:nvGrpSpPr>
          <p:grpSpPr>
            <a:xfrm>
              <a:off x="6992136" y="387072"/>
              <a:ext cx="704897" cy="1355021"/>
              <a:chOff x="5304862" y="-789923"/>
              <a:chExt cx="645890" cy="1241591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4817FF4C-CE41-4E26-9FB9-CB745F3234F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16" name="이등변 삼각형 49">
                  <a:extLst>
                    <a:ext uri="{FF2B5EF4-FFF2-40B4-BE49-F238E27FC236}">
                      <a16:creationId xmlns:a16="http://schemas.microsoft.com/office/drawing/2014/main" id="{688B8353-32F5-4D6E-81D9-D597B60FA9D3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155478D4-44EA-48AE-860F-E368AD673D0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1861CCC0-CB32-42D2-947D-1907817DDDAE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3ED5D5D-DC92-4BF6-B431-CE8E43382FD0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7F372C6-9816-462E-83F5-DFD56E8AF164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자유형: 도형 13">
                <a:extLst>
                  <a:ext uri="{FF2B5EF4-FFF2-40B4-BE49-F238E27FC236}">
                    <a16:creationId xmlns:a16="http://schemas.microsoft.com/office/drawing/2014/main" id="{F07321F0-763D-431A-87E5-1BD5F333CAE1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: 도형 14">
                <a:extLst>
                  <a:ext uri="{FF2B5EF4-FFF2-40B4-BE49-F238E27FC236}">
                    <a16:creationId xmlns:a16="http://schemas.microsoft.com/office/drawing/2014/main" id="{D39A1E25-A8B6-4EE4-8AC8-D262A0C0D580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987824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67544" y="411510"/>
            <a:ext cx="2303282" cy="136815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779662"/>
            <a:ext cx="2303282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AC382A-C3B5-4BE0-B805-8F9094AFD7DC}"/>
              </a:ext>
            </a:extLst>
          </p:cNvPr>
          <p:cNvGrpSpPr/>
          <p:nvPr userDrawn="1"/>
        </p:nvGrpSpPr>
        <p:grpSpPr>
          <a:xfrm>
            <a:off x="0" y="2571749"/>
            <a:ext cx="2984923" cy="2571751"/>
            <a:chOff x="0" y="2571749"/>
            <a:chExt cx="2984923" cy="2571751"/>
          </a:xfrm>
        </p:grpSpPr>
        <p:grpSp>
          <p:nvGrpSpPr>
            <p:cNvPr id="6" name="Group 5"/>
            <p:cNvGrpSpPr/>
            <p:nvPr userDrawn="1"/>
          </p:nvGrpSpPr>
          <p:grpSpPr>
            <a:xfrm>
              <a:off x="0" y="4032469"/>
              <a:ext cx="2984923" cy="1111031"/>
              <a:chOff x="0" y="4032469"/>
              <a:chExt cx="2984923" cy="1111031"/>
            </a:xfrm>
          </p:grpSpPr>
          <p:sp>
            <p:nvSpPr>
              <p:cNvPr id="2" name="Rectangle 1"/>
              <p:cNvSpPr/>
              <p:nvPr userDrawn="1"/>
            </p:nvSpPr>
            <p:spPr>
              <a:xfrm>
                <a:off x="2527176" y="4443958"/>
                <a:ext cx="457200" cy="6995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" name="Oval 2"/>
              <p:cNvSpPr/>
              <p:nvPr userDrawn="1"/>
            </p:nvSpPr>
            <p:spPr>
              <a:xfrm>
                <a:off x="2128455" y="4032469"/>
                <a:ext cx="856468" cy="8564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4363963"/>
                <a:ext cx="449249" cy="77953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Oval 8"/>
              <p:cNvSpPr/>
              <p:nvPr userDrawn="1"/>
            </p:nvSpPr>
            <p:spPr>
              <a:xfrm>
                <a:off x="0" y="4117025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A909D931-338B-4F68-B73A-DDF2CA17DD12}"/>
                </a:ext>
              </a:extLst>
            </p:cNvPr>
            <p:cNvSpPr/>
            <p:nvPr userDrawn="1"/>
          </p:nvSpPr>
          <p:spPr>
            <a:xfrm>
              <a:off x="0" y="3170955"/>
              <a:ext cx="2544134" cy="1972545"/>
            </a:xfrm>
            <a:custGeom>
              <a:avLst/>
              <a:gdLst>
                <a:gd name="connsiteX0" fmla="*/ 1395974 w 2544134"/>
                <a:gd name="connsiteY0" fmla="*/ 0 h 1972545"/>
                <a:gd name="connsiteX1" fmla="*/ 1581175 w 2544134"/>
                <a:gd name="connsiteY1" fmla="*/ 0 h 1972545"/>
                <a:gd name="connsiteX2" fmla="*/ 1629807 w 2544134"/>
                <a:gd name="connsiteY2" fmla="*/ 388693 h 1972545"/>
                <a:gd name="connsiteX3" fmla="*/ 1660266 w 2544134"/>
                <a:gd name="connsiteY3" fmla="*/ 394521 h 1972545"/>
                <a:gd name="connsiteX4" fmla="*/ 1843628 w 2544134"/>
                <a:gd name="connsiteY4" fmla="*/ 524107 h 1972545"/>
                <a:gd name="connsiteX5" fmla="*/ 1859380 w 2544134"/>
                <a:gd name="connsiteY5" fmla="*/ 553128 h 1972545"/>
                <a:gd name="connsiteX6" fmla="*/ 1884339 w 2544134"/>
                <a:gd name="connsiteY6" fmla="*/ 550612 h 1972545"/>
                <a:gd name="connsiteX7" fmla="*/ 2175988 w 2544134"/>
                <a:gd name="connsiteY7" fmla="*/ 743930 h 1972545"/>
                <a:gd name="connsiteX8" fmla="*/ 2180885 w 2544134"/>
                <a:gd name="connsiteY8" fmla="*/ 759703 h 1972545"/>
                <a:gd name="connsiteX9" fmla="*/ 2191569 w 2544134"/>
                <a:gd name="connsiteY9" fmla="*/ 756387 h 1972545"/>
                <a:gd name="connsiteX10" fmla="*/ 2234564 w 2544134"/>
                <a:gd name="connsiteY10" fmla="*/ 752052 h 1972545"/>
                <a:gd name="connsiteX11" fmla="*/ 2443572 w 2544134"/>
                <a:gd name="connsiteY11" fmla="*/ 922399 h 1972545"/>
                <a:gd name="connsiteX12" fmla="*/ 2445282 w 2544134"/>
                <a:gd name="connsiteY12" fmla="*/ 939364 h 1972545"/>
                <a:gd name="connsiteX13" fmla="*/ 2508998 w 2544134"/>
                <a:gd name="connsiteY13" fmla="*/ 945787 h 1972545"/>
                <a:gd name="connsiteX14" fmla="*/ 2544134 w 2544134"/>
                <a:gd name="connsiteY14" fmla="*/ 956223 h 1972545"/>
                <a:gd name="connsiteX15" fmla="*/ 2544134 w 2544134"/>
                <a:gd name="connsiteY15" fmla="*/ 1972545 h 1972545"/>
                <a:gd name="connsiteX16" fmla="*/ 354884 w 2544134"/>
                <a:gd name="connsiteY16" fmla="*/ 1972545 h 1972545"/>
                <a:gd name="connsiteX17" fmla="*/ 342134 w 2544134"/>
                <a:gd name="connsiteY17" fmla="*/ 1965625 h 1972545"/>
                <a:gd name="connsiteX18" fmla="*/ 244050 w 2544134"/>
                <a:gd name="connsiteY18" fmla="*/ 1838062 h 1972545"/>
                <a:gd name="connsiteX19" fmla="*/ 241474 w 2544134"/>
                <a:gd name="connsiteY19" fmla="*/ 1812505 h 1972545"/>
                <a:gd name="connsiteX20" fmla="*/ 236764 w 2544134"/>
                <a:gd name="connsiteY20" fmla="*/ 1816784 h 1972545"/>
                <a:gd name="connsiteX21" fmla="*/ 103253 w 2544134"/>
                <a:gd name="connsiteY21" fmla="*/ 1857566 h 1972545"/>
                <a:gd name="connsiteX22" fmla="*/ 10304 w 2544134"/>
                <a:gd name="connsiteY22" fmla="*/ 1838801 h 1972545"/>
                <a:gd name="connsiteX23" fmla="*/ 0 w 2544134"/>
                <a:gd name="connsiteY23" fmla="*/ 1833208 h 1972545"/>
                <a:gd name="connsiteX24" fmla="*/ 0 w 2544134"/>
                <a:gd name="connsiteY24" fmla="*/ 1404340 h 1972545"/>
                <a:gd name="connsiteX25" fmla="*/ 10304 w 2544134"/>
                <a:gd name="connsiteY25" fmla="*/ 1398747 h 1972545"/>
                <a:gd name="connsiteX26" fmla="*/ 103253 w 2544134"/>
                <a:gd name="connsiteY26" fmla="*/ 1379981 h 1972545"/>
                <a:gd name="connsiteX27" fmla="*/ 151378 w 2544134"/>
                <a:gd name="connsiteY27" fmla="*/ 1384832 h 1972545"/>
                <a:gd name="connsiteX28" fmla="*/ 162402 w 2544134"/>
                <a:gd name="connsiteY28" fmla="*/ 1388255 h 1972545"/>
                <a:gd name="connsiteX29" fmla="*/ 159919 w 2544134"/>
                <a:gd name="connsiteY29" fmla="*/ 1363619 h 1972545"/>
                <a:gd name="connsiteX30" fmla="*/ 522221 w 2544134"/>
                <a:gd name="connsiteY30" fmla="*/ 1001317 h 1972545"/>
                <a:gd name="connsiteX31" fmla="*/ 595237 w 2544134"/>
                <a:gd name="connsiteY31" fmla="*/ 1008678 h 1972545"/>
                <a:gd name="connsiteX32" fmla="*/ 617610 w 2544134"/>
                <a:gd name="connsiteY32" fmla="*/ 1015623 h 1972545"/>
                <a:gd name="connsiteX33" fmla="*/ 630288 w 2544134"/>
                <a:gd name="connsiteY33" fmla="*/ 1000258 h 1972545"/>
                <a:gd name="connsiteX34" fmla="*/ 886474 w 2544134"/>
                <a:gd name="connsiteY34" fmla="*/ 894142 h 1972545"/>
                <a:gd name="connsiteX35" fmla="*/ 896697 w 2544134"/>
                <a:gd name="connsiteY35" fmla="*/ 895173 h 1972545"/>
                <a:gd name="connsiteX36" fmla="*/ 889510 w 2544134"/>
                <a:gd name="connsiteY36" fmla="*/ 872020 h 1972545"/>
                <a:gd name="connsiteX37" fmla="*/ 886474 w 2544134"/>
                <a:gd name="connsiteY37" fmla="*/ 841898 h 1972545"/>
                <a:gd name="connsiteX38" fmla="*/ 1005814 w 2544134"/>
                <a:gd name="connsiteY38" fmla="*/ 695472 h 1972545"/>
                <a:gd name="connsiteX39" fmla="*/ 1011986 w 2544134"/>
                <a:gd name="connsiteY39" fmla="*/ 694850 h 1972545"/>
                <a:gd name="connsiteX40" fmla="*/ 1016112 w 2544134"/>
                <a:gd name="connsiteY40" fmla="*/ 653922 h 1972545"/>
                <a:gd name="connsiteX41" fmla="*/ 1301359 w 2544134"/>
                <a:gd name="connsiteY41" fmla="*/ 421440 h 1972545"/>
                <a:gd name="connsiteX42" fmla="*/ 1342724 w 2544134"/>
                <a:gd name="connsiteY42" fmla="*/ 425610 h 197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544134" h="1972545">
                  <a:moveTo>
                    <a:pt x="1395974" y="0"/>
                  </a:moveTo>
                  <a:lnTo>
                    <a:pt x="1581175" y="0"/>
                  </a:lnTo>
                  <a:lnTo>
                    <a:pt x="1629807" y="388693"/>
                  </a:lnTo>
                  <a:lnTo>
                    <a:pt x="1660266" y="394521"/>
                  </a:lnTo>
                  <a:cubicBezTo>
                    <a:pt x="1736117" y="414036"/>
                    <a:pt x="1800967" y="460961"/>
                    <a:pt x="1843628" y="524107"/>
                  </a:cubicBezTo>
                  <a:lnTo>
                    <a:pt x="1859380" y="553128"/>
                  </a:lnTo>
                  <a:lnTo>
                    <a:pt x="1884339" y="550612"/>
                  </a:lnTo>
                  <a:cubicBezTo>
                    <a:pt x="2015447" y="550612"/>
                    <a:pt x="2127937" y="630325"/>
                    <a:pt x="2175988" y="743930"/>
                  </a:cubicBezTo>
                  <a:lnTo>
                    <a:pt x="2180885" y="759703"/>
                  </a:lnTo>
                  <a:lnTo>
                    <a:pt x="2191569" y="756387"/>
                  </a:lnTo>
                  <a:cubicBezTo>
                    <a:pt x="2205457" y="753545"/>
                    <a:pt x="2219836" y="752052"/>
                    <a:pt x="2234564" y="752052"/>
                  </a:cubicBezTo>
                  <a:cubicBezTo>
                    <a:pt x="2337661" y="752052"/>
                    <a:pt x="2423678" y="825183"/>
                    <a:pt x="2443572" y="922399"/>
                  </a:cubicBezTo>
                  <a:lnTo>
                    <a:pt x="2445282" y="939364"/>
                  </a:lnTo>
                  <a:lnTo>
                    <a:pt x="2508998" y="945787"/>
                  </a:lnTo>
                  <a:lnTo>
                    <a:pt x="2544134" y="956223"/>
                  </a:lnTo>
                  <a:lnTo>
                    <a:pt x="2544134" y="1972545"/>
                  </a:lnTo>
                  <a:lnTo>
                    <a:pt x="354884" y="1972545"/>
                  </a:lnTo>
                  <a:lnTo>
                    <a:pt x="342134" y="1965625"/>
                  </a:lnTo>
                  <a:cubicBezTo>
                    <a:pt x="295511" y="1934418"/>
                    <a:pt x="255183" y="1892469"/>
                    <a:pt x="244050" y="1838062"/>
                  </a:cubicBezTo>
                  <a:lnTo>
                    <a:pt x="241474" y="1812505"/>
                  </a:lnTo>
                  <a:lnTo>
                    <a:pt x="236764" y="1816784"/>
                  </a:lnTo>
                  <a:cubicBezTo>
                    <a:pt x="198653" y="1842531"/>
                    <a:pt x="152709" y="1857566"/>
                    <a:pt x="103253" y="1857566"/>
                  </a:cubicBezTo>
                  <a:cubicBezTo>
                    <a:pt x="70283" y="1857566"/>
                    <a:pt x="38873" y="1850884"/>
                    <a:pt x="10304" y="1838801"/>
                  </a:cubicBezTo>
                  <a:lnTo>
                    <a:pt x="0" y="1833208"/>
                  </a:lnTo>
                  <a:lnTo>
                    <a:pt x="0" y="1404340"/>
                  </a:lnTo>
                  <a:lnTo>
                    <a:pt x="10304" y="1398747"/>
                  </a:lnTo>
                  <a:cubicBezTo>
                    <a:pt x="38873" y="1386663"/>
                    <a:pt x="70283" y="1379981"/>
                    <a:pt x="103253" y="1379981"/>
                  </a:cubicBezTo>
                  <a:cubicBezTo>
                    <a:pt x="119738" y="1379981"/>
                    <a:pt x="135833" y="1381652"/>
                    <a:pt x="151378" y="1384832"/>
                  </a:cubicBezTo>
                  <a:lnTo>
                    <a:pt x="162402" y="1388255"/>
                  </a:lnTo>
                  <a:lnTo>
                    <a:pt x="159919" y="1363619"/>
                  </a:lnTo>
                  <a:cubicBezTo>
                    <a:pt x="159919" y="1163525"/>
                    <a:pt x="322127" y="1001317"/>
                    <a:pt x="522221" y="1001317"/>
                  </a:cubicBezTo>
                  <a:cubicBezTo>
                    <a:pt x="547233" y="1001317"/>
                    <a:pt x="571652" y="1003852"/>
                    <a:pt x="595237" y="1008678"/>
                  </a:cubicBezTo>
                  <a:lnTo>
                    <a:pt x="617610" y="1015623"/>
                  </a:lnTo>
                  <a:lnTo>
                    <a:pt x="630288" y="1000258"/>
                  </a:lnTo>
                  <a:cubicBezTo>
                    <a:pt x="695852" y="934694"/>
                    <a:pt x="786427" y="894142"/>
                    <a:pt x="886474" y="894142"/>
                  </a:cubicBezTo>
                  <a:lnTo>
                    <a:pt x="896697" y="895173"/>
                  </a:lnTo>
                  <a:lnTo>
                    <a:pt x="889510" y="872020"/>
                  </a:lnTo>
                  <a:cubicBezTo>
                    <a:pt x="887519" y="862290"/>
                    <a:pt x="886474" y="852216"/>
                    <a:pt x="886474" y="841898"/>
                  </a:cubicBezTo>
                  <a:cubicBezTo>
                    <a:pt x="886474" y="769671"/>
                    <a:pt x="937707" y="709409"/>
                    <a:pt x="1005814" y="695472"/>
                  </a:cubicBezTo>
                  <a:lnTo>
                    <a:pt x="1011986" y="694850"/>
                  </a:lnTo>
                  <a:lnTo>
                    <a:pt x="1016112" y="653922"/>
                  </a:lnTo>
                  <a:cubicBezTo>
                    <a:pt x="1043262" y="521245"/>
                    <a:pt x="1160655" y="421440"/>
                    <a:pt x="1301359" y="421440"/>
                  </a:cubicBezTo>
                  <a:lnTo>
                    <a:pt x="1342724" y="4256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35AEBDB-6E77-465B-802B-2411CB9307EC}"/>
                </a:ext>
              </a:extLst>
            </p:cNvPr>
            <p:cNvGrpSpPr/>
            <p:nvPr userDrawn="1"/>
          </p:nvGrpSpPr>
          <p:grpSpPr>
            <a:xfrm>
              <a:off x="1278074" y="2571749"/>
              <a:ext cx="413353" cy="794587"/>
              <a:chOff x="5304862" y="-789923"/>
              <a:chExt cx="645890" cy="124159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5E76A47E-F7A7-4DA1-9B8C-D7B1A60D5D71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21" name="이등변 삼각형 49">
                  <a:extLst>
                    <a:ext uri="{FF2B5EF4-FFF2-40B4-BE49-F238E27FC236}">
                      <a16:creationId xmlns:a16="http://schemas.microsoft.com/office/drawing/2014/main" id="{67190486-51A1-4AB6-8B4F-B570F9832336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6F15390-B3DB-4D76-834D-291CE0D12AD3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3BA87288-70D8-4753-8DAA-8CA1C332EF6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AD475AD4-CA04-4B61-9BB4-408BA6A11E05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B106404-A3F8-4193-8435-FA430BEB5473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9408417A-6F35-4CB8-93DD-4FB5074FE702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자유형: 도형 19">
                <a:extLst>
                  <a:ext uri="{FF2B5EF4-FFF2-40B4-BE49-F238E27FC236}">
                    <a16:creationId xmlns:a16="http://schemas.microsoft.com/office/drawing/2014/main" id="{3058858D-8ACE-40F2-B778-D2BFBF4553F3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2" name="Frame 11"/>
          <p:cNvSpPr/>
          <p:nvPr userDrawn="1"/>
        </p:nvSpPr>
        <p:spPr>
          <a:xfrm>
            <a:off x="251520" y="339502"/>
            <a:ext cx="8640960" cy="4464496"/>
          </a:xfrm>
          <a:prstGeom prst="frame">
            <a:avLst>
              <a:gd name="adj1" fmla="val 123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375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llo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13476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23EB7A4-0598-4887-ACB7-E8220F8DDFED}"/>
              </a:ext>
            </a:extLst>
          </p:cNvPr>
          <p:cNvGrpSpPr/>
          <p:nvPr userDrawn="1"/>
        </p:nvGrpSpPr>
        <p:grpSpPr>
          <a:xfrm>
            <a:off x="1902711" y="232356"/>
            <a:ext cx="5620059" cy="4638441"/>
            <a:chOff x="1902711" y="497586"/>
            <a:chExt cx="5620059" cy="463844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4167999-582F-4DE1-8524-427663DA86EB}"/>
                </a:ext>
              </a:extLst>
            </p:cNvPr>
            <p:cNvGrpSpPr/>
            <p:nvPr userDrawn="1"/>
          </p:nvGrpSpPr>
          <p:grpSpPr>
            <a:xfrm>
              <a:off x="1902711" y="1537517"/>
              <a:ext cx="5620059" cy="3598510"/>
              <a:chOff x="2401342" y="248706"/>
              <a:chExt cx="5620059" cy="3598510"/>
            </a:xfrm>
            <a:solidFill>
              <a:schemeClr val="bg1"/>
            </a:solidFill>
          </p:grpSpPr>
          <p:sp>
            <p:nvSpPr>
              <p:cNvPr id="54" name="Oval 11">
                <a:extLst>
                  <a:ext uri="{FF2B5EF4-FFF2-40B4-BE49-F238E27FC236}">
                    <a16:creationId xmlns:a16="http://schemas.microsoft.com/office/drawing/2014/main" id="{36E509A3-52CE-4453-9564-E704D9C6F3F0}"/>
                  </a:ext>
                </a:extLst>
              </p:cNvPr>
              <p:cNvSpPr/>
              <p:nvPr userDrawn="1"/>
            </p:nvSpPr>
            <p:spPr>
              <a:xfrm>
                <a:off x="4283968" y="941198"/>
                <a:ext cx="956850" cy="95685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Oval 11">
                <a:extLst>
                  <a:ext uri="{FF2B5EF4-FFF2-40B4-BE49-F238E27FC236}">
                    <a16:creationId xmlns:a16="http://schemas.microsoft.com/office/drawing/2014/main" id="{D8641ACF-24EC-4119-AF47-45C5E6B69718}"/>
                  </a:ext>
                </a:extLst>
              </p:cNvPr>
              <p:cNvSpPr/>
              <p:nvPr userDrawn="1"/>
            </p:nvSpPr>
            <p:spPr>
              <a:xfrm>
                <a:off x="4080672" y="1386488"/>
                <a:ext cx="491180" cy="4911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Oval 11">
                <a:extLst>
                  <a:ext uri="{FF2B5EF4-FFF2-40B4-BE49-F238E27FC236}">
                    <a16:creationId xmlns:a16="http://schemas.microsoft.com/office/drawing/2014/main" id="{3873CDEC-688A-4EE6-8974-D80E43FF9273}"/>
                  </a:ext>
                </a:extLst>
              </p:cNvPr>
              <p:cNvSpPr/>
              <p:nvPr userDrawn="1"/>
            </p:nvSpPr>
            <p:spPr>
              <a:xfrm>
                <a:off x="3485352" y="1717923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Oval 11">
                <a:extLst>
                  <a:ext uri="{FF2B5EF4-FFF2-40B4-BE49-F238E27FC236}">
                    <a16:creationId xmlns:a16="http://schemas.microsoft.com/office/drawing/2014/main" id="{B93DE707-F71B-42F6-A0EB-DFC85BA873B2}"/>
                  </a:ext>
                </a:extLst>
              </p:cNvPr>
              <p:cNvSpPr/>
              <p:nvPr userDrawn="1"/>
            </p:nvSpPr>
            <p:spPr>
              <a:xfrm>
                <a:off x="2886827" y="1894030"/>
                <a:ext cx="1190640" cy="119064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8" name="Oval 11">
                <a:extLst>
                  <a:ext uri="{FF2B5EF4-FFF2-40B4-BE49-F238E27FC236}">
                    <a16:creationId xmlns:a16="http://schemas.microsoft.com/office/drawing/2014/main" id="{3A7AC84B-9DE8-4557-8141-47C15EEBD952}"/>
                  </a:ext>
                </a:extLst>
              </p:cNvPr>
              <p:cNvSpPr/>
              <p:nvPr userDrawn="1"/>
            </p:nvSpPr>
            <p:spPr>
              <a:xfrm>
                <a:off x="2401342" y="251623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Oval 11">
                <a:extLst>
                  <a:ext uri="{FF2B5EF4-FFF2-40B4-BE49-F238E27FC236}">
                    <a16:creationId xmlns:a16="http://schemas.microsoft.com/office/drawing/2014/main" id="{F200C86F-3147-4417-909C-8AA712602B15}"/>
                  </a:ext>
                </a:extLst>
              </p:cNvPr>
              <p:cNvSpPr/>
              <p:nvPr userDrawn="1"/>
            </p:nvSpPr>
            <p:spPr>
              <a:xfrm>
                <a:off x="3017096" y="2797485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Oval 11">
                <a:extLst>
                  <a:ext uri="{FF2B5EF4-FFF2-40B4-BE49-F238E27FC236}">
                    <a16:creationId xmlns:a16="http://schemas.microsoft.com/office/drawing/2014/main" id="{C19D843C-2344-43CD-A232-FDCAF8F43CA5}"/>
                  </a:ext>
                </a:extLst>
              </p:cNvPr>
              <p:cNvSpPr/>
              <p:nvPr userDrawn="1"/>
            </p:nvSpPr>
            <p:spPr>
              <a:xfrm>
                <a:off x="3562974" y="2003019"/>
                <a:ext cx="1844197" cy="184419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Oval 11">
                <a:extLst>
                  <a:ext uri="{FF2B5EF4-FFF2-40B4-BE49-F238E27FC236}">
                    <a16:creationId xmlns:a16="http://schemas.microsoft.com/office/drawing/2014/main" id="{1D594D95-F75F-4683-A364-E7EFD943F93B}"/>
                  </a:ext>
                </a:extLst>
              </p:cNvPr>
              <p:cNvSpPr/>
              <p:nvPr userDrawn="1"/>
            </p:nvSpPr>
            <p:spPr>
              <a:xfrm>
                <a:off x="4999309" y="3011131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Oval 11">
                <a:extLst>
                  <a:ext uri="{FF2B5EF4-FFF2-40B4-BE49-F238E27FC236}">
                    <a16:creationId xmlns:a16="http://schemas.microsoft.com/office/drawing/2014/main" id="{95DD39E7-93D6-494C-A36E-247288990A90}"/>
                  </a:ext>
                </a:extLst>
              </p:cNvPr>
              <p:cNvSpPr/>
              <p:nvPr userDrawn="1"/>
            </p:nvSpPr>
            <p:spPr>
              <a:xfrm>
                <a:off x="5653222" y="2981733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Oval 11">
                <a:extLst>
                  <a:ext uri="{FF2B5EF4-FFF2-40B4-BE49-F238E27FC236}">
                    <a16:creationId xmlns:a16="http://schemas.microsoft.com/office/drawing/2014/main" id="{0724B3EB-D2BA-46AD-9B24-8F61182FFCCE}"/>
                  </a:ext>
                </a:extLst>
              </p:cNvPr>
              <p:cNvSpPr/>
              <p:nvPr userDrawn="1"/>
            </p:nvSpPr>
            <p:spPr>
              <a:xfrm>
                <a:off x="6035666" y="2445747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Oval 11">
                <a:extLst>
                  <a:ext uri="{FF2B5EF4-FFF2-40B4-BE49-F238E27FC236}">
                    <a16:creationId xmlns:a16="http://schemas.microsoft.com/office/drawing/2014/main" id="{BDBBA2C7-3C34-4968-B283-7486C3E66CD2}"/>
                  </a:ext>
                </a:extLst>
              </p:cNvPr>
              <p:cNvSpPr/>
              <p:nvPr userDrawn="1"/>
            </p:nvSpPr>
            <p:spPr>
              <a:xfrm>
                <a:off x="7037784" y="2729409"/>
                <a:ext cx="784747" cy="7847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Oval 11">
                <a:extLst>
                  <a:ext uri="{FF2B5EF4-FFF2-40B4-BE49-F238E27FC236}">
                    <a16:creationId xmlns:a16="http://schemas.microsoft.com/office/drawing/2014/main" id="{1D3596EF-83B2-4D77-9900-8FBA5EF934B2}"/>
                  </a:ext>
                </a:extLst>
              </p:cNvPr>
              <p:cNvSpPr/>
              <p:nvPr userDrawn="1"/>
            </p:nvSpPr>
            <p:spPr>
              <a:xfrm>
                <a:off x="6658215" y="1725625"/>
                <a:ext cx="1363186" cy="13631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6" name="Oval 11">
                <a:extLst>
                  <a:ext uri="{FF2B5EF4-FFF2-40B4-BE49-F238E27FC236}">
                    <a16:creationId xmlns:a16="http://schemas.microsoft.com/office/drawing/2014/main" id="{478452D7-D34C-4072-B618-5EA4D20571B3}"/>
                  </a:ext>
                </a:extLst>
              </p:cNvPr>
              <p:cNvSpPr/>
              <p:nvPr userDrawn="1"/>
            </p:nvSpPr>
            <p:spPr>
              <a:xfrm>
                <a:off x="4702059" y="880592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7" name="Oval 11">
                <a:extLst>
                  <a:ext uri="{FF2B5EF4-FFF2-40B4-BE49-F238E27FC236}">
                    <a16:creationId xmlns:a16="http://schemas.microsoft.com/office/drawing/2014/main" id="{B67A8B79-3441-4CEE-82A3-001ECBD4DD6C}"/>
                  </a:ext>
                </a:extLst>
              </p:cNvPr>
              <p:cNvSpPr/>
              <p:nvPr userDrawn="1"/>
            </p:nvSpPr>
            <p:spPr>
              <a:xfrm>
                <a:off x="5200227" y="115344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8" name="Oval 11">
                <a:extLst>
                  <a:ext uri="{FF2B5EF4-FFF2-40B4-BE49-F238E27FC236}">
                    <a16:creationId xmlns:a16="http://schemas.microsoft.com/office/drawing/2014/main" id="{39EC19EA-7198-4F0B-A95B-49D0CF19C8F2}"/>
                  </a:ext>
                </a:extLst>
              </p:cNvPr>
              <p:cNvSpPr/>
              <p:nvPr userDrawn="1"/>
            </p:nvSpPr>
            <p:spPr>
              <a:xfrm>
                <a:off x="5945245" y="1484448"/>
                <a:ext cx="701108" cy="7011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Oval 11">
                <a:extLst>
                  <a:ext uri="{FF2B5EF4-FFF2-40B4-BE49-F238E27FC236}">
                    <a16:creationId xmlns:a16="http://schemas.microsoft.com/office/drawing/2014/main" id="{6F4820F4-E538-4700-880A-FA8685A41A3B}"/>
                  </a:ext>
                </a:extLst>
              </p:cNvPr>
              <p:cNvSpPr/>
              <p:nvPr userDrawn="1"/>
            </p:nvSpPr>
            <p:spPr>
              <a:xfrm>
                <a:off x="6121822" y="1792219"/>
                <a:ext cx="1040194" cy="104019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Oval 11">
                <a:extLst>
                  <a:ext uri="{FF2B5EF4-FFF2-40B4-BE49-F238E27FC236}">
                    <a16:creationId xmlns:a16="http://schemas.microsoft.com/office/drawing/2014/main" id="{413F6B1E-425D-4873-9467-3AC4066BB2ED}"/>
                  </a:ext>
                </a:extLst>
              </p:cNvPr>
              <p:cNvSpPr/>
              <p:nvPr userDrawn="1"/>
            </p:nvSpPr>
            <p:spPr>
              <a:xfrm>
                <a:off x="4251327" y="1369850"/>
                <a:ext cx="2136016" cy="21360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사다리꼴 70">
                <a:extLst>
                  <a:ext uri="{FF2B5EF4-FFF2-40B4-BE49-F238E27FC236}">
                    <a16:creationId xmlns:a16="http://schemas.microsoft.com/office/drawing/2014/main" id="{B0CB0B17-591E-4DAC-A92C-EBD6A95CAE9D}"/>
                  </a:ext>
                </a:extLst>
              </p:cNvPr>
              <p:cNvSpPr/>
              <p:nvPr userDrawn="1"/>
            </p:nvSpPr>
            <p:spPr>
              <a:xfrm>
                <a:off x="4765704" y="248706"/>
                <a:ext cx="608632" cy="1216152"/>
              </a:xfrm>
              <a:prstGeom prst="trapezoid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0273FAE2-233C-451C-ABAD-157761C173D3}"/>
                </a:ext>
              </a:extLst>
            </p:cNvPr>
            <p:cNvGrpSpPr/>
            <p:nvPr userDrawn="1"/>
          </p:nvGrpSpPr>
          <p:grpSpPr>
            <a:xfrm>
              <a:off x="4249055" y="497586"/>
              <a:ext cx="645890" cy="1241591"/>
              <a:chOff x="5304862" y="-789923"/>
              <a:chExt cx="645890" cy="1241591"/>
            </a:xfrm>
          </p:grpSpPr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F294317C-D093-4716-BC39-F4EDB7B37133}"/>
                  </a:ext>
                </a:extLst>
              </p:cNvPr>
              <p:cNvGrpSpPr/>
              <p:nvPr userDrawn="1"/>
            </p:nvGrpSpPr>
            <p:grpSpPr>
              <a:xfrm>
                <a:off x="5377232" y="-789923"/>
                <a:ext cx="495969" cy="1052585"/>
                <a:chOff x="5868144" y="-857099"/>
                <a:chExt cx="495969" cy="1052585"/>
              </a:xfrm>
            </p:grpSpPr>
            <p:sp>
              <p:nvSpPr>
                <p:cNvPr id="78" name="이등변 삼각형 49">
                  <a:extLst>
                    <a:ext uri="{FF2B5EF4-FFF2-40B4-BE49-F238E27FC236}">
                      <a16:creationId xmlns:a16="http://schemas.microsoft.com/office/drawing/2014/main" id="{28122585-D90D-4D44-AC50-0A8C9106EF95}"/>
                    </a:ext>
                  </a:extLst>
                </p:cNvPr>
                <p:cNvSpPr/>
                <p:nvPr userDrawn="1"/>
              </p:nvSpPr>
              <p:spPr>
                <a:xfrm>
                  <a:off x="5868144" y="-853769"/>
                  <a:ext cx="495969" cy="1049255"/>
                </a:xfrm>
                <a:custGeom>
                  <a:avLst/>
                  <a:gdLst>
                    <a:gd name="connsiteX0" fmla="*/ 0 w 311344"/>
                    <a:gd name="connsiteY0" fmla="*/ 1049255 h 1049255"/>
                    <a:gd name="connsiteX1" fmla="*/ 155672 w 311344"/>
                    <a:gd name="connsiteY1" fmla="*/ 0 h 1049255"/>
                    <a:gd name="connsiteX2" fmla="*/ 311344 w 311344"/>
                    <a:gd name="connsiteY2" fmla="*/ 1049255 h 1049255"/>
                    <a:gd name="connsiteX3" fmla="*/ 0 w 311344"/>
                    <a:gd name="connsiteY3" fmla="*/ 1049255 h 1049255"/>
                    <a:gd name="connsiteX0" fmla="*/ 45684 w 357028"/>
                    <a:gd name="connsiteY0" fmla="*/ 1049255 h 1049255"/>
                    <a:gd name="connsiteX1" fmla="*/ 201356 w 357028"/>
                    <a:gd name="connsiteY1" fmla="*/ 0 h 1049255"/>
                    <a:gd name="connsiteX2" fmla="*/ 357028 w 357028"/>
                    <a:gd name="connsiteY2" fmla="*/ 1049255 h 1049255"/>
                    <a:gd name="connsiteX3" fmla="*/ 45684 w 357028"/>
                    <a:gd name="connsiteY3" fmla="*/ 1049255 h 1049255"/>
                    <a:gd name="connsiteX0" fmla="*/ 45684 w 416158"/>
                    <a:gd name="connsiteY0" fmla="*/ 1049255 h 1049255"/>
                    <a:gd name="connsiteX1" fmla="*/ 201356 w 416158"/>
                    <a:gd name="connsiteY1" fmla="*/ 0 h 1049255"/>
                    <a:gd name="connsiteX2" fmla="*/ 357028 w 416158"/>
                    <a:gd name="connsiteY2" fmla="*/ 1049255 h 1049255"/>
                    <a:gd name="connsiteX3" fmla="*/ 45684 w 416158"/>
                    <a:gd name="connsiteY3" fmla="*/ 1049255 h 1049255"/>
                    <a:gd name="connsiteX0" fmla="*/ 87161 w 457635"/>
                    <a:gd name="connsiteY0" fmla="*/ 1049255 h 1049255"/>
                    <a:gd name="connsiteX1" fmla="*/ 242833 w 457635"/>
                    <a:gd name="connsiteY1" fmla="*/ 0 h 1049255"/>
                    <a:gd name="connsiteX2" fmla="*/ 398505 w 457635"/>
                    <a:gd name="connsiteY2" fmla="*/ 1049255 h 1049255"/>
                    <a:gd name="connsiteX3" fmla="*/ 87161 w 457635"/>
                    <a:gd name="connsiteY3" fmla="*/ 1049255 h 1049255"/>
                    <a:gd name="connsiteX0" fmla="*/ 87161 w 500627"/>
                    <a:gd name="connsiteY0" fmla="*/ 1049255 h 1049255"/>
                    <a:gd name="connsiteX1" fmla="*/ 242833 w 500627"/>
                    <a:gd name="connsiteY1" fmla="*/ 0 h 1049255"/>
                    <a:gd name="connsiteX2" fmla="*/ 398505 w 500627"/>
                    <a:gd name="connsiteY2" fmla="*/ 1049255 h 1049255"/>
                    <a:gd name="connsiteX3" fmla="*/ 87161 w 500627"/>
                    <a:gd name="connsiteY3" fmla="*/ 1049255 h 1049255"/>
                    <a:gd name="connsiteX0" fmla="*/ 91187 w 504653"/>
                    <a:gd name="connsiteY0" fmla="*/ 1049255 h 1049255"/>
                    <a:gd name="connsiteX1" fmla="*/ 246859 w 504653"/>
                    <a:gd name="connsiteY1" fmla="*/ 0 h 1049255"/>
                    <a:gd name="connsiteX2" fmla="*/ 402531 w 504653"/>
                    <a:gd name="connsiteY2" fmla="*/ 1049255 h 1049255"/>
                    <a:gd name="connsiteX3" fmla="*/ 91187 w 504653"/>
                    <a:gd name="connsiteY3" fmla="*/ 1049255 h 1049255"/>
                    <a:gd name="connsiteX0" fmla="*/ 91187 w 500775"/>
                    <a:gd name="connsiteY0" fmla="*/ 1049255 h 1049255"/>
                    <a:gd name="connsiteX1" fmla="*/ 246859 w 500775"/>
                    <a:gd name="connsiteY1" fmla="*/ 0 h 1049255"/>
                    <a:gd name="connsiteX2" fmla="*/ 402531 w 500775"/>
                    <a:gd name="connsiteY2" fmla="*/ 1049255 h 1049255"/>
                    <a:gd name="connsiteX3" fmla="*/ 91187 w 500775"/>
                    <a:gd name="connsiteY3" fmla="*/ 1049255 h 1049255"/>
                    <a:gd name="connsiteX0" fmla="*/ 91187 w 484758"/>
                    <a:gd name="connsiteY0" fmla="*/ 1049255 h 1049255"/>
                    <a:gd name="connsiteX1" fmla="*/ 246859 w 484758"/>
                    <a:gd name="connsiteY1" fmla="*/ 0 h 1049255"/>
                    <a:gd name="connsiteX2" fmla="*/ 402531 w 484758"/>
                    <a:gd name="connsiteY2" fmla="*/ 1049255 h 1049255"/>
                    <a:gd name="connsiteX3" fmla="*/ 91187 w 484758"/>
                    <a:gd name="connsiteY3" fmla="*/ 1049255 h 1049255"/>
                    <a:gd name="connsiteX0" fmla="*/ 91187 w 488692"/>
                    <a:gd name="connsiteY0" fmla="*/ 1049255 h 1049255"/>
                    <a:gd name="connsiteX1" fmla="*/ 246859 w 488692"/>
                    <a:gd name="connsiteY1" fmla="*/ 0 h 1049255"/>
                    <a:gd name="connsiteX2" fmla="*/ 402531 w 488692"/>
                    <a:gd name="connsiteY2" fmla="*/ 1049255 h 1049255"/>
                    <a:gd name="connsiteX3" fmla="*/ 91187 w 488692"/>
                    <a:gd name="connsiteY3" fmla="*/ 1049255 h 1049255"/>
                    <a:gd name="connsiteX0" fmla="*/ 91187 w 492707"/>
                    <a:gd name="connsiteY0" fmla="*/ 1049255 h 1049255"/>
                    <a:gd name="connsiteX1" fmla="*/ 246859 w 492707"/>
                    <a:gd name="connsiteY1" fmla="*/ 0 h 1049255"/>
                    <a:gd name="connsiteX2" fmla="*/ 402531 w 492707"/>
                    <a:gd name="connsiteY2" fmla="*/ 1049255 h 1049255"/>
                    <a:gd name="connsiteX3" fmla="*/ 91187 w 492707"/>
                    <a:gd name="connsiteY3" fmla="*/ 1049255 h 1049255"/>
                    <a:gd name="connsiteX0" fmla="*/ 95257 w 496777"/>
                    <a:gd name="connsiteY0" fmla="*/ 1049255 h 1049255"/>
                    <a:gd name="connsiteX1" fmla="*/ 250929 w 496777"/>
                    <a:gd name="connsiteY1" fmla="*/ 0 h 1049255"/>
                    <a:gd name="connsiteX2" fmla="*/ 406601 w 496777"/>
                    <a:gd name="connsiteY2" fmla="*/ 1049255 h 1049255"/>
                    <a:gd name="connsiteX3" fmla="*/ 95257 w 496777"/>
                    <a:gd name="connsiteY3" fmla="*/ 1049255 h 1049255"/>
                    <a:gd name="connsiteX0" fmla="*/ 95257 w 485293"/>
                    <a:gd name="connsiteY0" fmla="*/ 1049255 h 1049255"/>
                    <a:gd name="connsiteX1" fmla="*/ 250929 w 485293"/>
                    <a:gd name="connsiteY1" fmla="*/ 0 h 1049255"/>
                    <a:gd name="connsiteX2" fmla="*/ 406601 w 485293"/>
                    <a:gd name="connsiteY2" fmla="*/ 1049255 h 1049255"/>
                    <a:gd name="connsiteX3" fmla="*/ 95257 w 485293"/>
                    <a:gd name="connsiteY3" fmla="*/ 1049255 h 1049255"/>
                    <a:gd name="connsiteX0" fmla="*/ 95257 w 494828"/>
                    <a:gd name="connsiteY0" fmla="*/ 1049255 h 1049255"/>
                    <a:gd name="connsiteX1" fmla="*/ 250929 w 494828"/>
                    <a:gd name="connsiteY1" fmla="*/ 0 h 1049255"/>
                    <a:gd name="connsiteX2" fmla="*/ 406601 w 494828"/>
                    <a:gd name="connsiteY2" fmla="*/ 1049255 h 1049255"/>
                    <a:gd name="connsiteX3" fmla="*/ 95257 w 494828"/>
                    <a:gd name="connsiteY3" fmla="*/ 1049255 h 1049255"/>
                    <a:gd name="connsiteX0" fmla="*/ 95257 w 493814"/>
                    <a:gd name="connsiteY0" fmla="*/ 1049255 h 1049255"/>
                    <a:gd name="connsiteX1" fmla="*/ 250929 w 493814"/>
                    <a:gd name="connsiteY1" fmla="*/ 0 h 1049255"/>
                    <a:gd name="connsiteX2" fmla="*/ 406601 w 493814"/>
                    <a:gd name="connsiteY2" fmla="*/ 1049255 h 1049255"/>
                    <a:gd name="connsiteX3" fmla="*/ 95257 w 493814"/>
                    <a:gd name="connsiteY3" fmla="*/ 1049255 h 1049255"/>
                    <a:gd name="connsiteX0" fmla="*/ 95257 w 496864"/>
                    <a:gd name="connsiteY0" fmla="*/ 1049255 h 1049255"/>
                    <a:gd name="connsiteX1" fmla="*/ 250929 w 496864"/>
                    <a:gd name="connsiteY1" fmla="*/ 0 h 1049255"/>
                    <a:gd name="connsiteX2" fmla="*/ 406601 w 496864"/>
                    <a:gd name="connsiteY2" fmla="*/ 1049255 h 1049255"/>
                    <a:gd name="connsiteX3" fmla="*/ 95257 w 496864"/>
                    <a:gd name="connsiteY3" fmla="*/ 1049255 h 1049255"/>
                    <a:gd name="connsiteX0" fmla="*/ 95257 w 497887"/>
                    <a:gd name="connsiteY0" fmla="*/ 1049255 h 1049255"/>
                    <a:gd name="connsiteX1" fmla="*/ 250929 w 497887"/>
                    <a:gd name="connsiteY1" fmla="*/ 0 h 1049255"/>
                    <a:gd name="connsiteX2" fmla="*/ 406601 w 497887"/>
                    <a:gd name="connsiteY2" fmla="*/ 1049255 h 1049255"/>
                    <a:gd name="connsiteX3" fmla="*/ 95257 w 497887"/>
                    <a:gd name="connsiteY3" fmla="*/ 1049255 h 1049255"/>
                    <a:gd name="connsiteX0" fmla="*/ 95257 w 495969"/>
                    <a:gd name="connsiteY0" fmla="*/ 1049255 h 1049255"/>
                    <a:gd name="connsiteX1" fmla="*/ 250929 w 495969"/>
                    <a:gd name="connsiteY1" fmla="*/ 0 h 1049255"/>
                    <a:gd name="connsiteX2" fmla="*/ 406601 w 495969"/>
                    <a:gd name="connsiteY2" fmla="*/ 1049255 h 1049255"/>
                    <a:gd name="connsiteX3" fmla="*/ 95257 w 495969"/>
                    <a:gd name="connsiteY3" fmla="*/ 1049255 h 1049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5969" h="1049255">
                      <a:moveTo>
                        <a:pt x="95257" y="1049255"/>
                      </a:moveTo>
                      <a:cubicBezTo>
                        <a:pt x="6676" y="723357"/>
                        <a:pt x="-121664" y="317947"/>
                        <a:pt x="250929" y="0"/>
                      </a:cubicBezTo>
                      <a:cubicBezTo>
                        <a:pt x="612920" y="328549"/>
                        <a:pt x="489882" y="781667"/>
                        <a:pt x="406601" y="1049255"/>
                      </a:cubicBezTo>
                      <a:lnTo>
                        <a:pt x="95257" y="1049255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79" name="자유형: 도형 78">
                  <a:extLst>
                    <a:ext uri="{FF2B5EF4-FFF2-40B4-BE49-F238E27FC236}">
                      <a16:creationId xmlns:a16="http://schemas.microsoft.com/office/drawing/2014/main" id="{CA4A1B48-5DCF-4240-B908-5565A0B620C1}"/>
                    </a:ext>
                  </a:extLst>
                </p:cNvPr>
                <p:cNvSpPr/>
                <p:nvPr userDrawn="1"/>
              </p:nvSpPr>
              <p:spPr>
                <a:xfrm>
                  <a:off x="5939427" y="102551"/>
                  <a:ext cx="364003" cy="92935"/>
                </a:xfrm>
                <a:custGeom>
                  <a:avLst/>
                  <a:gdLst>
                    <a:gd name="connsiteX0" fmla="*/ 0 w 364003"/>
                    <a:gd name="connsiteY0" fmla="*/ 0 h 92935"/>
                    <a:gd name="connsiteX1" fmla="*/ 364003 w 364003"/>
                    <a:gd name="connsiteY1" fmla="*/ 0 h 92935"/>
                    <a:gd name="connsiteX2" fmla="*/ 336518 w 364003"/>
                    <a:gd name="connsiteY2" fmla="*/ 92935 h 92935"/>
                    <a:gd name="connsiteX3" fmla="*/ 25174 w 364003"/>
                    <a:gd name="connsiteY3" fmla="*/ 92935 h 929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4003" h="92935">
                      <a:moveTo>
                        <a:pt x="0" y="0"/>
                      </a:moveTo>
                      <a:lnTo>
                        <a:pt x="364003" y="0"/>
                      </a:lnTo>
                      <a:lnTo>
                        <a:pt x="336518" y="92935"/>
                      </a:lnTo>
                      <a:lnTo>
                        <a:pt x="25174" y="92935"/>
                      </a:lnTo>
                      <a:close/>
                    </a:path>
                  </a:pathLst>
                </a:cu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80" name="자유형: 도형 79">
                  <a:extLst>
                    <a:ext uri="{FF2B5EF4-FFF2-40B4-BE49-F238E27FC236}">
                      <a16:creationId xmlns:a16="http://schemas.microsoft.com/office/drawing/2014/main" id="{28D35705-FE6E-444A-A4F2-216FB36C2D3C}"/>
                    </a:ext>
                  </a:extLst>
                </p:cNvPr>
                <p:cNvSpPr/>
                <p:nvPr userDrawn="1"/>
              </p:nvSpPr>
              <p:spPr>
                <a:xfrm>
                  <a:off x="5893989" y="-857099"/>
                  <a:ext cx="444279" cy="350537"/>
                </a:xfrm>
                <a:custGeom>
                  <a:avLst/>
                  <a:gdLst>
                    <a:gd name="connsiteX0" fmla="*/ 227272 w 444279"/>
                    <a:gd name="connsiteY0" fmla="*/ 0 h 350537"/>
                    <a:gd name="connsiteX1" fmla="*/ 440556 w 444279"/>
                    <a:gd name="connsiteY1" fmla="*/ 335046 h 350537"/>
                    <a:gd name="connsiteX2" fmla="*/ 444279 w 444279"/>
                    <a:gd name="connsiteY2" fmla="*/ 350537 h 350537"/>
                    <a:gd name="connsiteX3" fmla="*/ 0 w 444279"/>
                    <a:gd name="connsiteY3" fmla="*/ 350537 h 350537"/>
                    <a:gd name="connsiteX4" fmla="*/ 8223 w 444279"/>
                    <a:gd name="connsiteY4" fmla="*/ 318604 h 350537"/>
                    <a:gd name="connsiteX5" fmla="*/ 227272 w 444279"/>
                    <a:gd name="connsiteY5" fmla="*/ 0 h 3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44279" h="350537">
                      <a:moveTo>
                        <a:pt x="227272" y="0"/>
                      </a:moveTo>
                      <a:cubicBezTo>
                        <a:pt x="340394" y="102672"/>
                        <a:pt x="406151" y="217508"/>
                        <a:pt x="440556" y="335046"/>
                      </a:cubicBezTo>
                      <a:lnTo>
                        <a:pt x="444279" y="350537"/>
                      </a:lnTo>
                      <a:lnTo>
                        <a:pt x="0" y="350537"/>
                      </a:lnTo>
                      <a:lnTo>
                        <a:pt x="8223" y="318604"/>
                      </a:lnTo>
                      <a:cubicBezTo>
                        <a:pt x="43321" y="207258"/>
                        <a:pt x="110837" y="99358"/>
                        <a:pt x="22727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833271DD-6F14-4B18-BE97-D6CF7744263D}"/>
                  </a:ext>
                </a:extLst>
              </p:cNvPr>
              <p:cNvSpPr/>
              <p:nvPr userDrawn="1"/>
            </p:nvSpPr>
            <p:spPr>
              <a:xfrm>
                <a:off x="5535216" y="-351600"/>
                <a:ext cx="180000" cy="1800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32141932-F9EE-4187-BBBC-79F2AADC7FB5}"/>
                  </a:ext>
                </a:extLst>
              </p:cNvPr>
              <p:cNvSpPr/>
              <p:nvPr userDrawn="1"/>
            </p:nvSpPr>
            <p:spPr>
              <a:xfrm flipH="1">
                <a:off x="5614416" y="6445"/>
                <a:ext cx="21600" cy="43200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C4A28A23-9A45-480D-9AE0-AC8E03B407E4}"/>
                  </a:ext>
                </a:extLst>
              </p:cNvPr>
              <p:cNvSpPr/>
              <p:nvPr userDrawn="1"/>
            </p:nvSpPr>
            <p:spPr>
              <a:xfrm>
                <a:off x="5304862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7" name="자유형: 도형 76">
                <a:extLst>
                  <a:ext uri="{FF2B5EF4-FFF2-40B4-BE49-F238E27FC236}">
                    <a16:creationId xmlns:a16="http://schemas.microsoft.com/office/drawing/2014/main" id="{E5282C72-98DB-48D8-88FE-2DFA994D4B88}"/>
                  </a:ext>
                </a:extLst>
              </p:cNvPr>
              <p:cNvSpPr/>
              <p:nvPr userDrawn="1"/>
            </p:nvSpPr>
            <p:spPr>
              <a:xfrm flipH="1">
                <a:off x="5807099" y="-1556"/>
                <a:ext cx="143653" cy="453224"/>
              </a:xfrm>
              <a:custGeom>
                <a:avLst/>
                <a:gdLst>
                  <a:gd name="connsiteX0" fmla="*/ 71561 w 116619"/>
                  <a:gd name="connsiteY0" fmla="*/ 0 h 453224"/>
                  <a:gd name="connsiteX1" fmla="*/ 116619 w 116619"/>
                  <a:gd name="connsiteY1" fmla="*/ 145774 h 453224"/>
                  <a:gd name="connsiteX2" fmla="*/ 0 w 116619"/>
                  <a:gd name="connsiteY2" fmla="*/ 453224 h 453224"/>
                  <a:gd name="connsiteX3" fmla="*/ 71561 w 116619"/>
                  <a:gd name="connsiteY3" fmla="*/ 0 h 453224"/>
                  <a:gd name="connsiteX0" fmla="*/ 78782 w 123840"/>
                  <a:gd name="connsiteY0" fmla="*/ 0 h 453224"/>
                  <a:gd name="connsiteX1" fmla="*/ 123840 w 123840"/>
                  <a:gd name="connsiteY1" fmla="*/ 145774 h 453224"/>
                  <a:gd name="connsiteX2" fmla="*/ 7221 w 123840"/>
                  <a:gd name="connsiteY2" fmla="*/ 453224 h 453224"/>
                  <a:gd name="connsiteX3" fmla="*/ 78782 w 123840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3711 w 138769"/>
                  <a:gd name="connsiteY0" fmla="*/ 0 h 453224"/>
                  <a:gd name="connsiteX1" fmla="*/ 138769 w 138769"/>
                  <a:gd name="connsiteY1" fmla="*/ 145774 h 453224"/>
                  <a:gd name="connsiteX2" fmla="*/ 22150 w 138769"/>
                  <a:gd name="connsiteY2" fmla="*/ 453224 h 453224"/>
                  <a:gd name="connsiteX3" fmla="*/ 93711 w 138769"/>
                  <a:gd name="connsiteY3" fmla="*/ 0 h 453224"/>
                  <a:gd name="connsiteX0" fmla="*/ 95845 w 140903"/>
                  <a:gd name="connsiteY0" fmla="*/ 0 h 453224"/>
                  <a:gd name="connsiteX1" fmla="*/ 140903 w 140903"/>
                  <a:gd name="connsiteY1" fmla="*/ 145774 h 453224"/>
                  <a:gd name="connsiteX2" fmla="*/ 24284 w 140903"/>
                  <a:gd name="connsiteY2" fmla="*/ 453224 h 453224"/>
                  <a:gd name="connsiteX3" fmla="*/ 95845 w 140903"/>
                  <a:gd name="connsiteY3" fmla="*/ 0 h 453224"/>
                  <a:gd name="connsiteX0" fmla="*/ 98595 w 143653"/>
                  <a:gd name="connsiteY0" fmla="*/ 0 h 453224"/>
                  <a:gd name="connsiteX1" fmla="*/ 143653 w 143653"/>
                  <a:gd name="connsiteY1" fmla="*/ 145774 h 453224"/>
                  <a:gd name="connsiteX2" fmla="*/ 27034 w 143653"/>
                  <a:gd name="connsiteY2" fmla="*/ 453224 h 453224"/>
                  <a:gd name="connsiteX3" fmla="*/ 98595 w 143653"/>
                  <a:gd name="connsiteY3" fmla="*/ 0 h 4532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3653" h="453224">
                    <a:moveTo>
                      <a:pt x="98595" y="0"/>
                    </a:moveTo>
                    <a:lnTo>
                      <a:pt x="143653" y="145774"/>
                    </a:lnTo>
                    <a:cubicBezTo>
                      <a:pt x="38518" y="232356"/>
                      <a:pt x="50005" y="387847"/>
                      <a:pt x="27034" y="453224"/>
                    </a:cubicBezTo>
                    <a:cubicBezTo>
                      <a:pt x="5831" y="365759"/>
                      <a:pt x="-47179" y="100716"/>
                      <a:pt x="98595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616057" y="2931790"/>
            <a:ext cx="3894936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615909" y="3579862"/>
            <a:ext cx="3894936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6535596" y="1104508"/>
            <a:ext cx="672848" cy="486211"/>
            <a:chOff x="6495678" y="1779663"/>
            <a:chExt cx="672848" cy="486211"/>
          </a:xfrm>
        </p:grpSpPr>
        <p:sp>
          <p:nvSpPr>
            <p:cNvPr id="17" name="Oval 16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Oval 17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Oval 18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Oval 19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2098952" y="2183144"/>
            <a:ext cx="524595" cy="379081"/>
            <a:chOff x="6495678" y="1779663"/>
            <a:chExt cx="672848" cy="486211"/>
          </a:xfrm>
        </p:grpSpPr>
        <p:sp>
          <p:nvSpPr>
            <p:cNvPr id="22" name="Oval 21"/>
            <p:cNvSpPr/>
            <p:nvPr userDrawn="1"/>
          </p:nvSpPr>
          <p:spPr>
            <a:xfrm>
              <a:off x="6588225" y="1779663"/>
              <a:ext cx="432048" cy="4320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2"/>
            <p:cNvSpPr/>
            <p:nvPr userDrawn="1"/>
          </p:nvSpPr>
          <p:spPr>
            <a:xfrm>
              <a:off x="6872020" y="1913390"/>
              <a:ext cx="296506" cy="2965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3"/>
            <p:cNvSpPr/>
            <p:nvPr userDrawn="1"/>
          </p:nvSpPr>
          <p:spPr>
            <a:xfrm>
              <a:off x="6495678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4"/>
            <p:cNvSpPr/>
            <p:nvPr userDrawn="1"/>
          </p:nvSpPr>
          <p:spPr>
            <a:xfrm>
              <a:off x="6698826" y="1995687"/>
              <a:ext cx="270187" cy="2701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3605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3707904" y="1203090"/>
            <a:ext cx="1710999" cy="3600908"/>
            <a:chOff x="3797105" y="1404992"/>
            <a:chExt cx="1548895" cy="3471014"/>
          </a:xfrm>
        </p:grpSpPr>
        <p:sp>
          <p:nvSpPr>
            <p:cNvPr id="9" name="Rectangle 8"/>
            <p:cNvSpPr/>
            <p:nvPr userDrawn="1"/>
          </p:nvSpPr>
          <p:spPr>
            <a:xfrm>
              <a:off x="3797105" y="1909048"/>
              <a:ext cx="1548000" cy="24629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>
            <a:xfrm>
              <a:off x="3797105" y="1404992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Isosceles Triangle 13"/>
            <p:cNvSpPr/>
            <p:nvPr userDrawn="1"/>
          </p:nvSpPr>
          <p:spPr>
            <a:xfrm rot="10800000">
              <a:off x="3798000" y="4371950"/>
              <a:ext cx="1548000" cy="504056"/>
            </a:xfrm>
            <a:prstGeom prst="triangle">
              <a:avLst>
                <a:gd name="adj" fmla="val 4905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787227" y="1312181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059035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30843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243611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5515419" y="1276575"/>
            <a:ext cx="1548000" cy="1800000"/>
          </a:xfrm>
          <a:custGeom>
            <a:avLst/>
            <a:gdLst>
              <a:gd name="connsiteX0" fmla="*/ 0 w 1440160"/>
              <a:gd name="connsiteY0" fmla="*/ 626356 h 1252711"/>
              <a:gd name="connsiteX1" fmla="*/ 313178 w 1440160"/>
              <a:gd name="connsiteY1" fmla="*/ 0 h 1252711"/>
              <a:gd name="connsiteX2" fmla="*/ 1126982 w 1440160"/>
              <a:gd name="connsiteY2" fmla="*/ 0 h 1252711"/>
              <a:gd name="connsiteX3" fmla="*/ 1440160 w 1440160"/>
              <a:gd name="connsiteY3" fmla="*/ 626356 h 1252711"/>
              <a:gd name="connsiteX4" fmla="*/ 1126982 w 1440160"/>
              <a:gd name="connsiteY4" fmla="*/ 1252711 h 1252711"/>
              <a:gd name="connsiteX5" fmla="*/ 313178 w 1440160"/>
              <a:gd name="connsiteY5" fmla="*/ 1252711 h 1252711"/>
              <a:gd name="connsiteX6" fmla="*/ 0 w 1440160"/>
              <a:gd name="connsiteY6" fmla="*/ 626356 h 1252711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126982 w 1440160"/>
              <a:gd name="connsiteY2" fmla="*/ 119063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440160"/>
              <a:gd name="connsiteY0" fmla="*/ 745419 h 1371774"/>
              <a:gd name="connsiteX1" fmla="*/ 679890 w 1440160"/>
              <a:gd name="connsiteY1" fmla="*/ 0 h 1371774"/>
              <a:gd name="connsiteX2" fmla="*/ 1379395 w 1440160"/>
              <a:gd name="connsiteY2" fmla="*/ 409576 h 1371774"/>
              <a:gd name="connsiteX3" fmla="*/ 1440160 w 1440160"/>
              <a:gd name="connsiteY3" fmla="*/ 745419 h 1371774"/>
              <a:gd name="connsiteX4" fmla="*/ 1126982 w 1440160"/>
              <a:gd name="connsiteY4" fmla="*/ 1371774 h 1371774"/>
              <a:gd name="connsiteX5" fmla="*/ 313178 w 1440160"/>
              <a:gd name="connsiteY5" fmla="*/ 1371774 h 1371774"/>
              <a:gd name="connsiteX6" fmla="*/ 0 w 1440160"/>
              <a:gd name="connsiteY6" fmla="*/ 745419 h 1371774"/>
              <a:gd name="connsiteX0" fmla="*/ 0 w 1379395"/>
              <a:gd name="connsiteY0" fmla="*/ 745419 h 1371774"/>
              <a:gd name="connsiteX1" fmla="*/ 679890 w 1379395"/>
              <a:gd name="connsiteY1" fmla="*/ 0 h 1371774"/>
              <a:gd name="connsiteX2" fmla="*/ 1379395 w 1379395"/>
              <a:gd name="connsiteY2" fmla="*/ 409576 h 1371774"/>
              <a:gd name="connsiteX3" fmla="*/ 1340147 w 1379395"/>
              <a:gd name="connsiteY3" fmla="*/ 1102607 h 1371774"/>
              <a:gd name="connsiteX4" fmla="*/ 1126982 w 1379395"/>
              <a:gd name="connsiteY4" fmla="*/ 1371774 h 1371774"/>
              <a:gd name="connsiteX5" fmla="*/ 313178 w 1379395"/>
              <a:gd name="connsiteY5" fmla="*/ 1371774 h 1371774"/>
              <a:gd name="connsiteX6" fmla="*/ 0 w 1379395"/>
              <a:gd name="connsiteY6" fmla="*/ 745419 h 1371774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313178 w 1379395"/>
              <a:gd name="connsiteY5" fmla="*/ 1371774 h 1483692"/>
              <a:gd name="connsiteX6" fmla="*/ 0 w 1379395"/>
              <a:gd name="connsiteY6" fmla="*/ 745419 h 1483692"/>
              <a:gd name="connsiteX0" fmla="*/ 0 w 1379395"/>
              <a:gd name="connsiteY0" fmla="*/ 745419 h 1483692"/>
              <a:gd name="connsiteX1" fmla="*/ 679890 w 1379395"/>
              <a:gd name="connsiteY1" fmla="*/ 0 h 1483692"/>
              <a:gd name="connsiteX2" fmla="*/ 1379395 w 1379395"/>
              <a:gd name="connsiteY2" fmla="*/ 409576 h 1483692"/>
              <a:gd name="connsiteX3" fmla="*/ 1340147 w 1379395"/>
              <a:gd name="connsiteY3" fmla="*/ 1102607 h 1483692"/>
              <a:gd name="connsiteX4" fmla="*/ 757888 w 1379395"/>
              <a:gd name="connsiteY4" fmla="*/ 1483692 h 1483692"/>
              <a:gd name="connsiteX5" fmla="*/ 65528 w 1379395"/>
              <a:gd name="connsiteY5" fmla="*/ 1086024 h 1483692"/>
              <a:gd name="connsiteX6" fmla="*/ 0 w 1379395"/>
              <a:gd name="connsiteY6" fmla="*/ 745419 h 1483692"/>
              <a:gd name="connsiteX0" fmla="*/ 32104 w 1313867"/>
              <a:gd name="connsiteY0" fmla="*/ 385851 h 1483692"/>
              <a:gd name="connsiteX1" fmla="*/ 614362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3692"/>
              <a:gd name="connsiteX1" fmla="*/ 647699 w 1313867"/>
              <a:gd name="connsiteY1" fmla="*/ 0 h 1483692"/>
              <a:gd name="connsiteX2" fmla="*/ 1313867 w 1313867"/>
              <a:gd name="connsiteY2" fmla="*/ 409576 h 1483692"/>
              <a:gd name="connsiteX3" fmla="*/ 1274619 w 1313867"/>
              <a:gd name="connsiteY3" fmla="*/ 1102607 h 1483692"/>
              <a:gd name="connsiteX4" fmla="*/ 692360 w 1313867"/>
              <a:gd name="connsiteY4" fmla="*/ 1483692 h 1483692"/>
              <a:gd name="connsiteX5" fmla="*/ 0 w 1313867"/>
              <a:gd name="connsiteY5" fmla="*/ 1086024 h 1483692"/>
              <a:gd name="connsiteX6" fmla="*/ 32104 w 1313867"/>
              <a:gd name="connsiteY6" fmla="*/ 385851 h 1483692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409576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13867"/>
              <a:gd name="connsiteY0" fmla="*/ 385851 h 1488454"/>
              <a:gd name="connsiteX1" fmla="*/ 647699 w 1313867"/>
              <a:gd name="connsiteY1" fmla="*/ 0 h 1488454"/>
              <a:gd name="connsiteX2" fmla="*/ 1313867 w 1313867"/>
              <a:gd name="connsiteY2" fmla="*/ 397669 h 1488454"/>
              <a:gd name="connsiteX3" fmla="*/ 1274619 w 1313867"/>
              <a:gd name="connsiteY3" fmla="*/ 1102607 h 1488454"/>
              <a:gd name="connsiteX4" fmla="*/ 656641 w 1313867"/>
              <a:gd name="connsiteY4" fmla="*/ 1488454 h 1488454"/>
              <a:gd name="connsiteX5" fmla="*/ 0 w 1313867"/>
              <a:gd name="connsiteY5" fmla="*/ 1086024 h 1488454"/>
              <a:gd name="connsiteX6" fmla="*/ 32104 w 1313867"/>
              <a:gd name="connsiteY6" fmla="*/ 385851 h 1488454"/>
              <a:gd name="connsiteX0" fmla="*/ 32104 w 1329387"/>
              <a:gd name="connsiteY0" fmla="*/ 385851 h 1488454"/>
              <a:gd name="connsiteX1" fmla="*/ 647699 w 1329387"/>
              <a:gd name="connsiteY1" fmla="*/ 0 h 1488454"/>
              <a:gd name="connsiteX2" fmla="*/ 1313867 w 1329387"/>
              <a:gd name="connsiteY2" fmla="*/ 397669 h 1488454"/>
              <a:gd name="connsiteX3" fmla="*/ 1329387 w 1329387"/>
              <a:gd name="connsiteY3" fmla="*/ 1097844 h 1488454"/>
              <a:gd name="connsiteX4" fmla="*/ 656641 w 1329387"/>
              <a:gd name="connsiteY4" fmla="*/ 1488454 h 1488454"/>
              <a:gd name="connsiteX5" fmla="*/ 0 w 1329387"/>
              <a:gd name="connsiteY5" fmla="*/ 1086024 h 1488454"/>
              <a:gd name="connsiteX6" fmla="*/ 32104 w 1329387"/>
              <a:gd name="connsiteY6" fmla="*/ 385851 h 1488454"/>
              <a:gd name="connsiteX0" fmla="*/ 0 w 1297283"/>
              <a:gd name="connsiteY0" fmla="*/ 385851 h 1488454"/>
              <a:gd name="connsiteX1" fmla="*/ 615595 w 1297283"/>
              <a:gd name="connsiteY1" fmla="*/ 0 h 1488454"/>
              <a:gd name="connsiteX2" fmla="*/ 1281763 w 1297283"/>
              <a:gd name="connsiteY2" fmla="*/ 397669 h 1488454"/>
              <a:gd name="connsiteX3" fmla="*/ 1297283 w 1297283"/>
              <a:gd name="connsiteY3" fmla="*/ 1097844 h 1488454"/>
              <a:gd name="connsiteX4" fmla="*/ 624537 w 1297283"/>
              <a:gd name="connsiteY4" fmla="*/ 1488454 h 1488454"/>
              <a:gd name="connsiteX5" fmla="*/ 5996 w 1297283"/>
              <a:gd name="connsiteY5" fmla="*/ 1095549 h 1488454"/>
              <a:gd name="connsiteX6" fmla="*/ 0 w 1297283"/>
              <a:gd name="connsiteY6" fmla="*/ 385851 h 1488454"/>
              <a:gd name="connsiteX0" fmla="*/ 0 w 1281763"/>
              <a:gd name="connsiteY0" fmla="*/ 385851 h 1488454"/>
              <a:gd name="connsiteX1" fmla="*/ 615595 w 1281763"/>
              <a:gd name="connsiteY1" fmla="*/ 0 h 1488454"/>
              <a:gd name="connsiteX2" fmla="*/ 1281763 w 1281763"/>
              <a:gd name="connsiteY2" fmla="*/ 397669 h 1488454"/>
              <a:gd name="connsiteX3" fmla="*/ 1275851 w 1281763"/>
              <a:gd name="connsiteY3" fmla="*/ 1095463 h 1488454"/>
              <a:gd name="connsiteX4" fmla="*/ 624537 w 1281763"/>
              <a:gd name="connsiteY4" fmla="*/ 1488454 h 1488454"/>
              <a:gd name="connsiteX5" fmla="*/ 5996 w 1281763"/>
              <a:gd name="connsiteY5" fmla="*/ 1095549 h 1488454"/>
              <a:gd name="connsiteX6" fmla="*/ 0 w 1281763"/>
              <a:gd name="connsiteY6" fmla="*/ 385851 h 1488454"/>
              <a:gd name="connsiteX0" fmla="*/ 0 w 1281763"/>
              <a:gd name="connsiteY0" fmla="*/ 388233 h 1490836"/>
              <a:gd name="connsiteX1" fmla="*/ 622739 w 1281763"/>
              <a:gd name="connsiteY1" fmla="*/ 0 h 1490836"/>
              <a:gd name="connsiteX2" fmla="*/ 1281763 w 1281763"/>
              <a:gd name="connsiteY2" fmla="*/ 400051 h 1490836"/>
              <a:gd name="connsiteX3" fmla="*/ 1275851 w 1281763"/>
              <a:gd name="connsiteY3" fmla="*/ 1097845 h 1490836"/>
              <a:gd name="connsiteX4" fmla="*/ 624537 w 1281763"/>
              <a:gd name="connsiteY4" fmla="*/ 1490836 h 1490836"/>
              <a:gd name="connsiteX5" fmla="*/ 5996 w 1281763"/>
              <a:gd name="connsiteY5" fmla="*/ 1097931 h 1490836"/>
              <a:gd name="connsiteX6" fmla="*/ 0 w 1281763"/>
              <a:gd name="connsiteY6" fmla="*/ 388233 h 1490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1763" h="1490836">
                <a:moveTo>
                  <a:pt x="0" y="388233"/>
                </a:moveTo>
                <a:lnTo>
                  <a:pt x="622739" y="0"/>
                </a:lnTo>
                <a:lnTo>
                  <a:pt x="1281763" y="400051"/>
                </a:lnTo>
                <a:cubicBezTo>
                  <a:pt x="1279792" y="632649"/>
                  <a:pt x="1277822" y="865247"/>
                  <a:pt x="1275851" y="1097845"/>
                </a:cubicBezTo>
                <a:lnTo>
                  <a:pt x="624537" y="1490836"/>
                </a:lnTo>
                <a:lnTo>
                  <a:pt x="5996" y="1097931"/>
                </a:lnTo>
                <a:cubicBezTo>
                  <a:pt x="3997" y="861365"/>
                  <a:pt x="1999" y="624799"/>
                  <a:pt x="0" y="38823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9330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3507854"/>
            <a:ext cx="9144000" cy="16356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2329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123" name="Picture 3" descr="D:\Fullppt\005-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987574"/>
            <a:ext cx="6438182" cy="327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233772" y="4262137"/>
            <a:ext cx="8676456" cy="54186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910339" y="1404993"/>
            <a:ext cx="3085597" cy="22818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19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65" r:id="rId14"/>
    <p:sldLayoutId id="2147483672" r:id="rId15"/>
    <p:sldLayoutId id="2147483656" r:id="rId16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73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avi"/><Relationship Id="rId5" Type="http://schemas.microsoft.com/office/2007/relationships/media" Target="../media/media3.avi"/><Relationship Id="rId10" Type="http://schemas.openxmlformats.org/officeDocument/2006/relationships/image" Target="../media/image31.png"/><Relationship Id="rId4" Type="http://schemas.openxmlformats.org/officeDocument/2006/relationships/video" Target="../media/media2.mp4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9512" y="2031689"/>
            <a:ext cx="3816424" cy="108012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맑은 고딕" pitchFamily="50" charset="-127"/>
              </a:rPr>
              <a:t>FORENZ</a:t>
            </a:r>
            <a:r>
              <a:rPr lang="hr-HR" altLang="ko-KR" dirty="0">
                <a:ea typeface="맑은 고딕" pitchFamily="50" charset="-127"/>
              </a:rPr>
              <a:t>IČKA ANALIZA DIGITALNOG VIDEO ZAPISA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hr-HR" altLang="ko-KR" b="1" dirty="0"/>
              <a:t>Marijeta Blekačić</a:t>
            </a:r>
            <a:endParaRPr lang="en-US" altLang="ko-KR" dirty="0"/>
          </a:p>
        </p:txBody>
      </p:sp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3CFB4C0C-163E-4DE7-884A-B75E55BF41E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3327833"/>
            <a:ext cx="1691680" cy="69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5256"/>
            <a:ext cx="9144000" cy="576064"/>
          </a:xfrm>
        </p:spPr>
        <p:txBody>
          <a:bodyPr/>
          <a:lstStyle/>
          <a:p>
            <a:r>
              <a:rPr lang="hr-HR" altLang="ko-KR" dirty="0"/>
              <a:t>STANDARDI KOMPRESIJE VIDEO ZAPISA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50977" y="2584607"/>
            <a:ext cx="864096" cy="585152"/>
            <a:chOff x="698280" y="1347614"/>
            <a:chExt cx="1221638" cy="864096"/>
          </a:xfrm>
        </p:grpSpPr>
        <p:sp>
          <p:nvSpPr>
            <p:cNvPr id="5" name="Chevron 4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flipV="1">
            <a:off x="2646990" y="2584607"/>
            <a:ext cx="864096" cy="585152"/>
            <a:chOff x="698280" y="1347614"/>
            <a:chExt cx="1221638" cy="864096"/>
          </a:xfrm>
        </p:grpSpPr>
        <p:sp>
          <p:nvSpPr>
            <p:cNvPr id="10" name="Chevron 9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43003" y="2584607"/>
            <a:ext cx="864096" cy="585152"/>
            <a:chOff x="698280" y="1347614"/>
            <a:chExt cx="1221638" cy="864096"/>
          </a:xfrm>
        </p:grpSpPr>
        <p:sp>
          <p:nvSpPr>
            <p:cNvPr id="13" name="Chevron 12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flipV="1">
            <a:off x="5639016" y="2584607"/>
            <a:ext cx="864096" cy="585152"/>
            <a:chOff x="698280" y="1347614"/>
            <a:chExt cx="1221638" cy="864096"/>
          </a:xfrm>
        </p:grpSpPr>
        <p:sp>
          <p:nvSpPr>
            <p:cNvPr id="16" name="Chevron 15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35028" y="2584607"/>
            <a:ext cx="864096" cy="585152"/>
            <a:chOff x="698280" y="1347614"/>
            <a:chExt cx="1221638" cy="864096"/>
          </a:xfrm>
        </p:grpSpPr>
        <p:sp>
          <p:nvSpPr>
            <p:cNvPr id="22" name="Chevron 21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9563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91589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5576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7602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3615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Block Arc 14"/>
          <p:cNvSpPr/>
          <p:nvPr/>
        </p:nvSpPr>
        <p:spPr>
          <a:xfrm rot="16200000">
            <a:off x="7482076" y="2707920"/>
            <a:ext cx="272411" cy="2725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36"/>
          <p:cNvSpPr/>
          <p:nvPr/>
        </p:nvSpPr>
        <p:spPr>
          <a:xfrm>
            <a:off x="3009803" y="2799320"/>
            <a:ext cx="242901" cy="20304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ardrop 6"/>
          <p:cNvSpPr/>
          <p:nvPr/>
        </p:nvSpPr>
        <p:spPr>
          <a:xfrm rot="8100000">
            <a:off x="4485783" y="2731299"/>
            <a:ext cx="242999" cy="24300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6020235" y="2729734"/>
            <a:ext cx="176154" cy="3351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1510510" y="2756822"/>
            <a:ext cx="253178" cy="1944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6127" y="3250468"/>
            <a:ext cx="1817049" cy="945659"/>
            <a:chOff x="6228184" y="1730811"/>
            <a:chExt cx="2592288" cy="945659"/>
          </a:xfrm>
        </p:grpSpPr>
        <p:sp>
          <p:nvSpPr>
            <p:cNvPr id="35" name="TextBox 34"/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Video </a:t>
              </a:r>
              <a:r>
                <a:rPr lang="hr-H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kodek</a:t>
              </a:r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za audiovizualne usluge pri brzini px64kbit/s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23171" y="1263444"/>
            <a:ext cx="1817049" cy="1314991"/>
            <a:chOff x="6228184" y="1730811"/>
            <a:chExt cx="2592288" cy="1314991"/>
          </a:xfrm>
        </p:grpSpPr>
        <p:sp>
          <p:nvSpPr>
            <p:cNvPr id="38" name="TextBox 37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Kodiranje pokretnih slika i pridruženog zvuka za digitalne medije za pohranu do 1,5Mbit/s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61229" y="3250468"/>
            <a:ext cx="1817049" cy="1130325"/>
            <a:chOff x="6228184" y="1730811"/>
            <a:chExt cx="2592288" cy="1130325"/>
          </a:xfrm>
        </p:grpSpPr>
        <p:sp>
          <p:nvSpPr>
            <p:cNvPr id="41" name="TextBox 40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Generičko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pokretnih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slika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pridruženih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informacija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H.263 i MPEG-2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03780" y="1347614"/>
            <a:ext cx="1817049" cy="760993"/>
            <a:chOff x="6228184" y="1730811"/>
            <a:chExt cx="2592288" cy="760993"/>
          </a:xfrm>
        </p:grpSpPr>
        <p:sp>
          <p:nvSpPr>
            <p:cNvPr id="44" name="TextBox 43"/>
            <p:cNvSpPr txBox="1"/>
            <p:nvPr/>
          </p:nvSpPr>
          <p:spPr>
            <a:xfrm>
              <a:off x="6228184" y="2030139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audio-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vizualnih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objekata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6746331" y="3250468"/>
            <a:ext cx="1817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H.264/MPEG-4 AVC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121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23804" y="2241149"/>
            <a:ext cx="1592012" cy="1901951"/>
            <a:chOff x="3809969" y="2852379"/>
            <a:chExt cx="972000" cy="972000"/>
          </a:xfrm>
        </p:grpSpPr>
        <p:sp>
          <p:nvSpPr>
            <p:cNvPr id="6" name="Rectangle 5"/>
            <p:cNvSpPr/>
            <p:nvPr/>
          </p:nvSpPr>
          <p:spPr>
            <a:xfrm>
              <a:off x="3809969" y="2852379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96308" y="2960162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FORMATI VIDEO ZAPISA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72200" y="1429237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MP4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441763" y="1456592"/>
            <a:ext cx="2592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MOV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35496" y="1429235"/>
            <a:ext cx="4812534" cy="584775"/>
            <a:chOff x="-960418" y="3558489"/>
            <a:chExt cx="3823715" cy="584775"/>
          </a:xfrm>
        </p:grpSpPr>
        <p:sp>
          <p:nvSpPr>
            <p:cNvPr id="33" name="TextBox 32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-960418" y="3558489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hr-HR" altLang="ko-KR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AVI</a:t>
              </a:r>
              <a:endPara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2539315-B91C-4963-8BC5-5A26F2E8AB2B}"/>
              </a:ext>
            </a:extLst>
          </p:cNvPr>
          <p:cNvGrpSpPr/>
          <p:nvPr/>
        </p:nvGrpSpPr>
        <p:grpSpPr>
          <a:xfrm>
            <a:off x="3886273" y="2241148"/>
            <a:ext cx="1592012" cy="1901951"/>
            <a:chOff x="3809969" y="2852379"/>
            <a:chExt cx="972000" cy="9720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66BA41D-C329-4636-851C-1C22C31A50E3}"/>
                </a:ext>
              </a:extLst>
            </p:cNvPr>
            <p:cNvSpPr/>
            <p:nvPr/>
          </p:nvSpPr>
          <p:spPr>
            <a:xfrm>
              <a:off x="3809969" y="2852379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78DC8C1-9122-4FAD-BA92-A483C0567FD8}"/>
                </a:ext>
              </a:extLst>
            </p:cNvPr>
            <p:cNvSpPr/>
            <p:nvPr/>
          </p:nvSpPr>
          <p:spPr>
            <a:xfrm>
              <a:off x="3896308" y="2960162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BE315D8-4668-49FE-A78D-11560204671E}"/>
              </a:ext>
            </a:extLst>
          </p:cNvPr>
          <p:cNvGrpSpPr/>
          <p:nvPr/>
        </p:nvGrpSpPr>
        <p:grpSpPr>
          <a:xfrm>
            <a:off x="6364741" y="2241148"/>
            <a:ext cx="1592012" cy="1901951"/>
            <a:chOff x="3809969" y="2852379"/>
            <a:chExt cx="972000" cy="97200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14BF05-F663-4F20-B919-0F8ADAF2DDBF}"/>
                </a:ext>
              </a:extLst>
            </p:cNvPr>
            <p:cNvSpPr/>
            <p:nvPr/>
          </p:nvSpPr>
          <p:spPr>
            <a:xfrm>
              <a:off x="3809969" y="2852379"/>
              <a:ext cx="972000" cy="97200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8DF7E03-C792-48E2-9B45-5ED336B04300}"/>
                </a:ext>
              </a:extLst>
            </p:cNvPr>
            <p:cNvSpPr/>
            <p:nvPr/>
          </p:nvSpPr>
          <p:spPr>
            <a:xfrm>
              <a:off x="3896308" y="2960162"/>
              <a:ext cx="792088" cy="79208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772C211E-8B5B-4EFC-91C8-4A16D6A70AD1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1" t="17318" r="14599" b="13121"/>
          <a:stretch/>
        </p:blipFill>
        <p:spPr bwMode="auto">
          <a:xfrm>
            <a:off x="1465216" y="2463595"/>
            <a:ext cx="1297339" cy="150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0F0E15-CE65-4E3A-96CE-57E8023BB5E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7393" r="4854" b="3999"/>
          <a:stretch/>
        </p:blipFill>
        <p:spPr bwMode="auto">
          <a:xfrm>
            <a:off x="4041072" y="2436314"/>
            <a:ext cx="1297340" cy="1549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F3E9981-773B-4CA3-A175-BE4EF1B102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8" b="2750"/>
          <a:stretch/>
        </p:blipFill>
        <p:spPr>
          <a:xfrm>
            <a:off x="6514335" y="2341238"/>
            <a:ext cx="1367060" cy="170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24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Osnovne operacije na video zapisu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Okviri</a:t>
            </a:r>
            <a:endParaRPr lang="ko-KR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26C4DC-CFA6-4266-BFF1-86F038F66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786" y="727358"/>
            <a:ext cx="5276428" cy="1632665"/>
          </a:xfrm>
          <a:prstGeom prst="rect">
            <a:avLst/>
          </a:prstGeom>
        </p:spPr>
      </p:pic>
      <p:pic>
        <p:nvPicPr>
          <p:cNvPr id="50" name="Picture 49" descr="A picture containing text&#10;&#10;Description automatically generated">
            <a:extLst>
              <a:ext uri="{FF2B5EF4-FFF2-40B4-BE49-F238E27FC236}">
                <a16:creationId xmlns:a16="http://schemas.microsoft.com/office/drawing/2014/main" id="{D3B2C8A1-6B84-498E-9501-7C8890DE13C6}"/>
              </a:ext>
            </a:extLst>
          </p:cNvPr>
          <p:cNvPicPr/>
          <p:nvPr/>
        </p:nvPicPr>
        <p:blipFill rotWithShape="1">
          <a:blip r:embed="rId3"/>
          <a:srcRect t="-1747" r="44328" b="50162"/>
          <a:stretch/>
        </p:blipFill>
        <p:spPr bwMode="auto">
          <a:xfrm>
            <a:off x="1933786" y="2774931"/>
            <a:ext cx="5276428" cy="1802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49581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Parametri videa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119FC-28D9-4380-ABAB-6B861AA7C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13" y="796724"/>
            <a:ext cx="3419475" cy="514350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923871C3-268A-4336-8B16-B0E7D1237DC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1513" y="1376238"/>
            <a:ext cx="3162300" cy="790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8FA540-50DF-4091-8EF6-1B7174A47AE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95536" y="2427734"/>
            <a:ext cx="3978910" cy="223837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9256E514-5B59-4C08-B4D8-327553033F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16016" y="2425829"/>
            <a:ext cx="3983355" cy="224028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A54FA9D9-564A-4EBC-B768-CB9758AFDBF3}"/>
              </a:ext>
            </a:extLst>
          </p:cNvPr>
          <p:cNvSpPr/>
          <p:nvPr/>
        </p:nvSpPr>
        <p:spPr>
          <a:xfrm>
            <a:off x="4207810" y="3363838"/>
            <a:ext cx="728380" cy="3579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250091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 err="1"/>
              <a:t>Histogram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427A08-0E31-49B3-AC8A-F87A9C205E1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771550"/>
            <a:ext cx="2410026" cy="201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96DE707-9D0D-4560-BB74-103ACA838A9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5" b="7905"/>
          <a:stretch/>
        </p:blipFill>
        <p:spPr bwMode="auto">
          <a:xfrm>
            <a:off x="5936510" y="771550"/>
            <a:ext cx="2685018" cy="20162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1DC7DA-323F-4AE7-963C-D7780D2CFFE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57" y="2828270"/>
            <a:ext cx="2436509" cy="20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5535A0D-B6CE-459D-BB4E-66912883C24C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4" b="9781"/>
          <a:stretch/>
        </p:blipFill>
        <p:spPr bwMode="auto">
          <a:xfrm>
            <a:off x="5936510" y="2844025"/>
            <a:ext cx="2685018" cy="20162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5906B2D-3969-4009-894A-2AA22BF11F4F}"/>
              </a:ext>
            </a:extLst>
          </p:cNvPr>
          <p:cNvSpPr/>
          <p:nvPr/>
        </p:nvSpPr>
        <p:spPr>
          <a:xfrm>
            <a:off x="5374998" y="1592819"/>
            <a:ext cx="728380" cy="3579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B3F0746-1A07-4FB1-8965-B134B6A65246}"/>
              </a:ext>
            </a:extLst>
          </p:cNvPr>
          <p:cNvSpPr/>
          <p:nvPr/>
        </p:nvSpPr>
        <p:spPr>
          <a:xfrm>
            <a:off x="5374998" y="3721547"/>
            <a:ext cx="728380" cy="35792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E57D32-E5CA-448F-BF9A-CABB1ACD2C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034" y="1946139"/>
            <a:ext cx="2764953" cy="14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542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Vodeni žig</a:t>
            </a:r>
            <a:endParaRPr lang="ko-KR" altLang="en-US" dirty="0"/>
          </a:p>
        </p:txBody>
      </p:sp>
      <p:pic>
        <p:nvPicPr>
          <p:cNvPr id="3" name="Picture 2" descr="Shape&#10;&#10;Description automatically generated with low confidence">
            <a:extLst>
              <a:ext uri="{FF2B5EF4-FFF2-40B4-BE49-F238E27FC236}">
                <a16:creationId xmlns:a16="http://schemas.microsoft.com/office/drawing/2014/main" id="{5292AD71-75CE-4947-A730-FFC9DB93FEC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676399"/>
            <a:ext cx="276225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2D67DBF-10B3-4CA8-A1D1-8346F86F148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92303" y="1680811"/>
            <a:ext cx="3183255" cy="17907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D65C7C9-CF40-4E02-8E74-1A6FFAFA9132}"/>
              </a:ext>
            </a:extLst>
          </p:cNvPr>
          <p:cNvSpPr/>
          <p:nvPr/>
        </p:nvSpPr>
        <p:spPr>
          <a:xfrm>
            <a:off x="3965515" y="2283718"/>
            <a:ext cx="1242429" cy="5760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36340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651B8C4-6A04-4349-A2DB-9E73B237B8C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6" name="Frame 5"/>
          <p:cNvSpPr/>
          <p:nvPr/>
        </p:nvSpPr>
        <p:spPr>
          <a:xfrm>
            <a:off x="197768" y="159481"/>
            <a:ext cx="4176464" cy="4824536"/>
          </a:xfrm>
          <a:prstGeom prst="frame">
            <a:avLst>
              <a:gd name="adj1" fmla="val 10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4820277" y="467746"/>
            <a:ext cx="4104456" cy="123990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Meta podaci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69768" y="1186754"/>
            <a:ext cx="37889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hr-HR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Opisni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hr-HR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Strukturni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hr-HR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Administrativni</a:t>
            </a:r>
          </a:p>
        </p:txBody>
      </p: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DCC0CD6-A12E-46A3-BA9C-1BE19134C028}"/>
              </a:ext>
            </a:extLst>
          </p:cNvPr>
          <p:cNvPicPr/>
          <p:nvPr/>
        </p:nvPicPr>
        <p:blipFill rotWithShape="1">
          <a:blip r:embed="rId2"/>
          <a:srcRect t="1" r="4384" b="-230"/>
          <a:stretch/>
        </p:blipFill>
        <p:spPr bwMode="auto">
          <a:xfrm>
            <a:off x="476672" y="447513"/>
            <a:ext cx="3618656" cy="4248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26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 err="1"/>
              <a:t>ExifTool</a:t>
            </a:r>
            <a:endParaRPr lang="ko-KR" altLang="en-US" dirty="0"/>
          </a:p>
        </p:txBody>
      </p:sp>
      <p:pic>
        <p:nvPicPr>
          <p:cNvPr id="3" name="Picture 2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D115595D-4BCB-4152-8800-5D62F89163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43608" y="1109662"/>
            <a:ext cx="6912768" cy="326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0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Mijenjanje podataka</a:t>
            </a:r>
            <a:endParaRPr lang="ko-KR" alt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E91F921-4FC5-411C-843D-991BD9BC1F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3213" y="1203598"/>
            <a:ext cx="7697574" cy="300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60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lock Arc 14"/>
          <p:cNvSpPr/>
          <p:nvPr/>
        </p:nvSpPr>
        <p:spPr>
          <a:xfrm>
            <a:off x="179511" y="2143048"/>
            <a:ext cx="1217198" cy="1217254"/>
          </a:xfrm>
          <a:custGeom>
            <a:avLst/>
            <a:gdLst/>
            <a:ahLst/>
            <a:cxnLst/>
            <a:rect l="l" t="t" r="r" b="b"/>
            <a:pathLst>
              <a:path w="1217198" h="1217254">
                <a:moveTo>
                  <a:pt x="1172073" y="616019"/>
                </a:moveTo>
                <a:lnTo>
                  <a:pt x="1217198" y="616610"/>
                </a:lnTo>
                <a:cubicBezTo>
                  <a:pt x="1216181" y="694136"/>
                  <a:pt x="1200702" y="768120"/>
                  <a:pt x="1172073" y="835497"/>
                </a:cubicBezTo>
                <a:close/>
                <a:moveTo>
                  <a:pt x="592301" y="223"/>
                </a:moveTo>
                <a:cubicBezTo>
                  <a:pt x="925156" y="-8708"/>
                  <a:pt x="1203399" y="251500"/>
                  <a:pt x="1216760" y="584207"/>
                </a:cubicBezTo>
                <a:lnTo>
                  <a:pt x="1025903" y="591872"/>
                </a:lnTo>
                <a:cubicBezTo>
                  <a:pt x="1016735" y="363582"/>
                  <a:pt x="825816" y="185038"/>
                  <a:pt x="597424" y="191166"/>
                </a:cubicBezTo>
                <a:cubicBezTo>
                  <a:pt x="369033" y="197294"/>
                  <a:pt x="187962" y="385820"/>
                  <a:pt x="191049" y="614273"/>
                </a:cubicBezTo>
                <a:cubicBezTo>
                  <a:pt x="194136" y="842726"/>
                  <a:pt x="380235" y="1026290"/>
                  <a:pt x="608708" y="1026244"/>
                </a:cubicBezTo>
                <a:cubicBezTo>
                  <a:pt x="773320" y="1026211"/>
                  <a:pt x="915896" y="930876"/>
                  <a:pt x="982606" y="791527"/>
                </a:cubicBezTo>
                <a:lnTo>
                  <a:pt x="982606" y="1085471"/>
                </a:lnTo>
                <a:cubicBezTo>
                  <a:pt x="880769" y="1168806"/>
                  <a:pt x="750352" y="1217226"/>
                  <a:pt x="608747" y="1217254"/>
                </a:cubicBezTo>
                <a:cubicBezTo>
                  <a:pt x="275773" y="1217320"/>
                  <a:pt x="4555" y="949797"/>
                  <a:pt x="56" y="616853"/>
                </a:cubicBezTo>
                <a:cubicBezTo>
                  <a:pt x="-4443" y="283909"/>
                  <a:pt x="259446" y="9154"/>
                  <a:pt x="592301" y="2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7294" y="1561169"/>
            <a:ext cx="189467" cy="1040153"/>
          </a:xfrm>
          <a:custGeom>
            <a:avLst/>
            <a:gdLst>
              <a:gd name="connsiteX0" fmla="*/ 0 w 189467"/>
              <a:gd name="connsiteY0" fmla="*/ 0 h 1080346"/>
              <a:gd name="connsiteX1" fmla="*/ 189467 w 189467"/>
              <a:gd name="connsiteY1" fmla="*/ 0 h 1080346"/>
              <a:gd name="connsiteX2" fmla="*/ 189467 w 189467"/>
              <a:gd name="connsiteY2" fmla="*/ 1080346 h 1080346"/>
              <a:gd name="connsiteX3" fmla="*/ 187528 w 189467"/>
              <a:gd name="connsiteY3" fmla="*/ 1040153 h 1080346"/>
              <a:gd name="connsiteX4" fmla="*/ 0 w 189467"/>
              <a:gd name="connsiteY4" fmla="*/ 674512 h 1080346"/>
              <a:gd name="connsiteX5" fmla="*/ 0 w 189467"/>
              <a:gd name="connsiteY5" fmla="*/ 0 h 1080346"/>
              <a:gd name="connsiteX0" fmla="*/ 0 w 189467"/>
              <a:gd name="connsiteY0" fmla="*/ 0 h 1040153"/>
              <a:gd name="connsiteX1" fmla="*/ 189467 w 189467"/>
              <a:gd name="connsiteY1" fmla="*/ 0 h 1040153"/>
              <a:gd name="connsiteX2" fmla="*/ 187528 w 189467"/>
              <a:gd name="connsiteY2" fmla="*/ 1040153 h 1040153"/>
              <a:gd name="connsiteX3" fmla="*/ 0 w 189467"/>
              <a:gd name="connsiteY3" fmla="*/ 674512 h 1040153"/>
              <a:gd name="connsiteX4" fmla="*/ 0 w 189467"/>
              <a:gd name="connsiteY4" fmla="*/ 0 h 104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67" h="1040153">
                <a:moveTo>
                  <a:pt x="0" y="0"/>
                </a:moveTo>
                <a:lnTo>
                  <a:pt x="189467" y="0"/>
                </a:lnTo>
                <a:cubicBezTo>
                  <a:pt x="188821" y="346718"/>
                  <a:pt x="188174" y="693435"/>
                  <a:pt x="187528" y="1040153"/>
                </a:cubicBezTo>
                <a:cubicBezTo>
                  <a:pt x="179329" y="879836"/>
                  <a:pt x="108663" y="777233"/>
                  <a:pt x="0" y="67451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0" y="483518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60504" y="138369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10"/>
          <p:cNvSpPr txBox="1"/>
          <p:nvPr/>
        </p:nvSpPr>
        <p:spPr bwMode="auto">
          <a:xfrm>
            <a:off x="3263981" y="1548081"/>
            <a:ext cx="5040560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r-H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STANDARDI I FORMATI KOMPRESIJE VIDEO ZAPISA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 rot="16200000">
            <a:off x="2096802" y="125013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223" y="134144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950152" y="421885"/>
            <a:ext cx="726841" cy="1121399"/>
          </a:xfrm>
          <a:custGeom>
            <a:avLst/>
            <a:gdLst/>
            <a:ahLst/>
            <a:cxnLst/>
            <a:rect l="l" t="t" r="r" b="b"/>
            <a:pathLst>
              <a:path w="726841" h="1121399">
                <a:moveTo>
                  <a:pt x="236325" y="1049494"/>
                </a:moveTo>
                <a:lnTo>
                  <a:pt x="495287" y="1049494"/>
                </a:lnTo>
                <a:cubicBezTo>
                  <a:pt x="491080" y="1064561"/>
                  <a:pt x="487966" y="1079199"/>
                  <a:pt x="485273" y="1093187"/>
                </a:cubicBezTo>
                <a:lnTo>
                  <a:pt x="245258" y="1092728"/>
                </a:lnTo>
                <a:close/>
                <a:moveTo>
                  <a:pt x="363421" y="203844"/>
                </a:moveTo>
                <a:cubicBezTo>
                  <a:pt x="401307" y="203844"/>
                  <a:pt x="432020" y="234557"/>
                  <a:pt x="432020" y="272443"/>
                </a:cubicBezTo>
                <a:cubicBezTo>
                  <a:pt x="432020" y="310329"/>
                  <a:pt x="401307" y="341042"/>
                  <a:pt x="363421" y="341042"/>
                </a:cubicBezTo>
                <a:cubicBezTo>
                  <a:pt x="325534" y="341042"/>
                  <a:pt x="294821" y="310329"/>
                  <a:pt x="294821" y="272443"/>
                </a:cubicBezTo>
                <a:cubicBezTo>
                  <a:pt x="294821" y="234557"/>
                  <a:pt x="325534" y="203844"/>
                  <a:pt x="363421" y="203844"/>
                </a:cubicBezTo>
                <a:close/>
                <a:moveTo>
                  <a:pt x="363421" y="135244"/>
                </a:moveTo>
                <a:cubicBezTo>
                  <a:pt x="287648" y="135244"/>
                  <a:pt x="226222" y="196671"/>
                  <a:pt x="226222" y="272443"/>
                </a:cubicBezTo>
                <a:cubicBezTo>
                  <a:pt x="226222" y="348216"/>
                  <a:pt x="287648" y="409642"/>
                  <a:pt x="363421" y="409642"/>
                </a:cubicBezTo>
                <a:cubicBezTo>
                  <a:pt x="439193" y="409642"/>
                  <a:pt x="500619" y="348216"/>
                  <a:pt x="500619" y="272443"/>
                </a:cubicBezTo>
                <a:cubicBezTo>
                  <a:pt x="500619" y="196671"/>
                  <a:pt x="439193" y="135244"/>
                  <a:pt x="363421" y="135244"/>
                </a:cubicBezTo>
                <a:close/>
                <a:moveTo>
                  <a:pt x="196200" y="0"/>
                </a:moveTo>
                <a:cubicBezTo>
                  <a:pt x="300307" y="58658"/>
                  <a:pt x="427219" y="59450"/>
                  <a:pt x="531959" y="2129"/>
                </a:cubicBezTo>
                <a:cubicBezTo>
                  <a:pt x="645195" y="251105"/>
                  <a:pt x="615578" y="521951"/>
                  <a:pt x="565642" y="749813"/>
                </a:cubicBezTo>
                <a:lnTo>
                  <a:pt x="726841" y="904479"/>
                </a:lnTo>
                <a:lnTo>
                  <a:pt x="700460" y="1113326"/>
                </a:lnTo>
                <a:lnTo>
                  <a:pt x="510728" y="982128"/>
                </a:lnTo>
                <a:lnTo>
                  <a:pt x="503274" y="1014651"/>
                </a:lnTo>
                <a:lnTo>
                  <a:pt x="228241" y="1014651"/>
                </a:lnTo>
                <a:cubicBezTo>
                  <a:pt x="226194" y="1005458"/>
                  <a:pt x="223902" y="996068"/>
                  <a:pt x="221524" y="986461"/>
                </a:cubicBezTo>
                <a:lnTo>
                  <a:pt x="26381" y="1121399"/>
                </a:lnTo>
                <a:lnTo>
                  <a:pt x="0" y="912552"/>
                </a:lnTo>
                <a:lnTo>
                  <a:pt x="162681" y="756465"/>
                </a:lnTo>
                <a:lnTo>
                  <a:pt x="163137" y="757906"/>
                </a:lnTo>
                <a:lnTo>
                  <a:pt x="165881" y="748957"/>
                </a:lnTo>
                <a:cubicBezTo>
                  <a:pt x="117348" y="521774"/>
                  <a:pt x="87568" y="246912"/>
                  <a:pt x="19620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angle 19"/>
          <p:cNvSpPr/>
          <p:nvPr/>
        </p:nvSpPr>
        <p:spPr>
          <a:xfrm>
            <a:off x="1207294" y="2703006"/>
            <a:ext cx="189467" cy="24404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Freeform 23"/>
          <p:cNvSpPr/>
          <p:nvPr/>
        </p:nvSpPr>
        <p:spPr>
          <a:xfrm>
            <a:off x="1164435" y="190079"/>
            <a:ext cx="298274" cy="244742"/>
          </a:xfrm>
          <a:custGeom>
            <a:avLst/>
            <a:gdLst/>
            <a:ahLst/>
            <a:cxnLst/>
            <a:rect l="l" t="t" r="r" b="b"/>
            <a:pathLst>
              <a:path w="298274" h="244742">
                <a:moveTo>
                  <a:pt x="147328" y="0"/>
                </a:moveTo>
                <a:cubicBezTo>
                  <a:pt x="212319" y="65590"/>
                  <a:pt x="261867" y="134854"/>
                  <a:pt x="298274" y="206570"/>
                </a:cubicBezTo>
                <a:cubicBezTo>
                  <a:pt x="205418" y="258299"/>
                  <a:pt x="92251" y="257374"/>
                  <a:pt x="0" y="204273"/>
                </a:cubicBezTo>
                <a:cubicBezTo>
                  <a:pt x="35363" y="132633"/>
                  <a:pt x="83678" y="64016"/>
                  <a:pt x="1473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3060504" y="224940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TextBox 10"/>
          <p:cNvSpPr txBox="1"/>
          <p:nvPr/>
        </p:nvSpPr>
        <p:spPr bwMode="auto">
          <a:xfrm>
            <a:off x="3263981" y="2430074"/>
            <a:ext cx="5040560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r-H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OSNOVNE OPERACIJE NA VIDEO ZAPISU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Chevron 30"/>
          <p:cNvSpPr/>
          <p:nvPr/>
        </p:nvSpPr>
        <p:spPr>
          <a:xfrm rot="16200000">
            <a:off x="2096802" y="211584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39223" y="220715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60504" y="311511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TextBox 10"/>
          <p:cNvSpPr txBox="1"/>
          <p:nvPr/>
        </p:nvSpPr>
        <p:spPr bwMode="auto">
          <a:xfrm>
            <a:off x="3280654" y="3295784"/>
            <a:ext cx="5040560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r-H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META PODACI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Chevron 37"/>
          <p:cNvSpPr/>
          <p:nvPr/>
        </p:nvSpPr>
        <p:spPr>
          <a:xfrm rot="16200000">
            <a:off x="2096802" y="298155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39223" y="307286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060504" y="3980824"/>
            <a:ext cx="5480860" cy="684000"/>
          </a:xfrm>
          <a:prstGeom prst="rect">
            <a:avLst/>
          </a:prstGeom>
          <a:noFill/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TextBox 10"/>
          <p:cNvSpPr txBox="1"/>
          <p:nvPr/>
        </p:nvSpPr>
        <p:spPr bwMode="auto">
          <a:xfrm>
            <a:off x="3280654" y="4152456"/>
            <a:ext cx="5040560" cy="322659"/>
          </a:xfrm>
          <a:prstGeom prst="round2Same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hr-HR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STEGANOGRAFIJA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45" name="Chevron 44"/>
          <p:cNvSpPr/>
          <p:nvPr/>
        </p:nvSpPr>
        <p:spPr>
          <a:xfrm rot="16200000">
            <a:off x="2096802" y="3847267"/>
            <a:ext cx="838984" cy="792088"/>
          </a:xfrm>
          <a:prstGeom prst="chevron">
            <a:avLst>
              <a:gd name="adj" fmla="val 33915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39223" y="3938571"/>
            <a:ext cx="554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Modificirani video zapis</a:t>
            </a:r>
            <a:endParaRPr lang="ko-KR" altLang="en-US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65E584-8EFD-4379-AB58-854610C1CA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1023578"/>
            <a:ext cx="7776864" cy="198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9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 err="1"/>
              <a:t>Steganografija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B670DA-0DCB-4784-9085-921378D2FF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4" y="987574"/>
            <a:ext cx="6408712" cy="29523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38388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LSB supstitucija</a:t>
            </a:r>
            <a:endParaRPr lang="ko-KR" alt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79B2FEA-60C8-4DA9-B147-756D6449E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024326"/>
              </p:ext>
            </p:extLst>
          </p:nvPr>
        </p:nvGraphicFramePr>
        <p:xfrm>
          <a:off x="179512" y="1282856"/>
          <a:ext cx="8964487" cy="265704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4892">
                  <a:extLst>
                    <a:ext uri="{9D8B030D-6E8A-4147-A177-3AD203B41FA5}">
                      <a16:colId xmlns:a16="http://schemas.microsoft.com/office/drawing/2014/main" val="1331083620"/>
                    </a:ext>
                  </a:extLst>
                </a:gridCol>
                <a:gridCol w="575149">
                  <a:extLst>
                    <a:ext uri="{9D8B030D-6E8A-4147-A177-3AD203B41FA5}">
                      <a16:colId xmlns:a16="http://schemas.microsoft.com/office/drawing/2014/main" val="650494639"/>
                    </a:ext>
                  </a:extLst>
                </a:gridCol>
                <a:gridCol w="575149">
                  <a:extLst>
                    <a:ext uri="{9D8B030D-6E8A-4147-A177-3AD203B41FA5}">
                      <a16:colId xmlns:a16="http://schemas.microsoft.com/office/drawing/2014/main" val="2367249247"/>
                    </a:ext>
                  </a:extLst>
                </a:gridCol>
                <a:gridCol w="575149">
                  <a:extLst>
                    <a:ext uri="{9D8B030D-6E8A-4147-A177-3AD203B41FA5}">
                      <a16:colId xmlns:a16="http://schemas.microsoft.com/office/drawing/2014/main" val="3459501910"/>
                    </a:ext>
                  </a:extLst>
                </a:gridCol>
                <a:gridCol w="575149">
                  <a:extLst>
                    <a:ext uri="{9D8B030D-6E8A-4147-A177-3AD203B41FA5}">
                      <a16:colId xmlns:a16="http://schemas.microsoft.com/office/drawing/2014/main" val="778895862"/>
                    </a:ext>
                  </a:extLst>
                </a:gridCol>
                <a:gridCol w="322864">
                  <a:extLst>
                    <a:ext uri="{9D8B030D-6E8A-4147-A177-3AD203B41FA5}">
                      <a16:colId xmlns:a16="http://schemas.microsoft.com/office/drawing/2014/main" val="824415856"/>
                    </a:ext>
                  </a:extLst>
                </a:gridCol>
                <a:gridCol w="1099091">
                  <a:extLst>
                    <a:ext uri="{9D8B030D-6E8A-4147-A177-3AD203B41FA5}">
                      <a16:colId xmlns:a16="http://schemas.microsoft.com/office/drawing/2014/main" val="1979173574"/>
                    </a:ext>
                  </a:extLst>
                </a:gridCol>
                <a:gridCol w="1174261">
                  <a:extLst>
                    <a:ext uri="{9D8B030D-6E8A-4147-A177-3AD203B41FA5}">
                      <a16:colId xmlns:a16="http://schemas.microsoft.com/office/drawing/2014/main" val="3122870888"/>
                    </a:ext>
                  </a:extLst>
                </a:gridCol>
                <a:gridCol w="1174261">
                  <a:extLst>
                    <a:ext uri="{9D8B030D-6E8A-4147-A177-3AD203B41FA5}">
                      <a16:colId xmlns:a16="http://schemas.microsoft.com/office/drawing/2014/main" val="242971507"/>
                    </a:ext>
                  </a:extLst>
                </a:gridCol>
                <a:gridCol w="1174261">
                  <a:extLst>
                    <a:ext uri="{9D8B030D-6E8A-4147-A177-3AD203B41FA5}">
                      <a16:colId xmlns:a16="http://schemas.microsoft.com/office/drawing/2014/main" val="1073052886"/>
                    </a:ext>
                  </a:extLst>
                </a:gridCol>
                <a:gridCol w="1174261">
                  <a:extLst>
                    <a:ext uri="{9D8B030D-6E8A-4147-A177-3AD203B41FA5}">
                      <a16:colId xmlns:a16="http://schemas.microsoft.com/office/drawing/2014/main" val="2829712421"/>
                    </a:ext>
                  </a:extLst>
                </a:gridCol>
              </a:tblGrid>
              <a:tr h="47887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0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202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45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12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63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 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00000000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11001010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00101101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00001100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00111111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5943318"/>
                  </a:ext>
                </a:extLst>
              </a:tr>
              <a:tr h="5445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8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14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28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00001000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00000010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00001110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00011010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00011100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98406813"/>
                  </a:ext>
                </a:extLst>
              </a:tr>
              <a:tr h="5445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140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155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13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10001100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00000101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10011011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00011010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00001101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48363809"/>
                  </a:ext>
                </a:extLst>
              </a:tr>
              <a:tr h="5445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85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69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36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255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01010101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01000101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00010101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00100100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11111111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3785941"/>
                  </a:ext>
                </a:extLst>
              </a:tr>
              <a:tr h="54454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255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75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255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30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hr-H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11111111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00001111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01001011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>
                          <a:effectLst/>
                        </a:rPr>
                        <a:t>11111111</a:t>
                      </a:r>
                      <a:endParaRPr lang="hr-HR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hr-HR" sz="1200" dirty="0">
                          <a:effectLst/>
                        </a:rPr>
                        <a:t>00011110</a:t>
                      </a:r>
                      <a:endParaRPr lang="hr-HR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726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461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LSB supstitucija</a:t>
            </a:r>
            <a:endParaRPr lang="ko-KR" alt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152012B-D6D6-4E41-AA7A-08FBD5885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9738" y="239712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r-H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215D47-5FA7-42FA-8F89-088C367B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945" y="724971"/>
            <a:ext cx="6922109" cy="1278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7C44B-67BF-45E4-9A65-3A10CC8B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45" y="2062099"/>
            <a:ext cx="6922109" cy="12445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43CB72-4AD6-4121-A88E-69A071A3B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945" y="3396051"/>
            <a:ext cx="6922108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52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 err="1"/>
              <a:t>Steganografija</a:t>
            </a:r>
            <a:endParaRPr lang="ko-KR" altLang="en-US" dirty="0"/>
          </a:p>
        </p:txBody>
      </p:sp>
      <p:pic>
        <p:nvPicPr>
          <p:cNvPr id="4" name="video_koji_skrivam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9A86A1A-8620-4106-ACFC-CF9EDDD214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9632" y="1131590"/>
            <a:ext cx="2791294" cy="1570103"/>
          </a:xfrm>
          <a:prstGeom prst="rect">
            <a:avLst/>
          </a:prstGeom>
        </p:spPr>
      </p:pic>
      <p:pic>
        <p:nvPicPr>
          <p:cNvPr id="5" name="video_u_koji_skrivam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635BD840-3805-44A9-A1E0-EBDFC4086E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32040" y="1131590"/>
            <a:ext cx="2791294" cy="1570103"/>
          </a:xfrm>
          <a:prstGeom prst="rect">
            <a:avLst/>
          </a:prstGeom>
        </p:spPr>
      </p:pic>
      <p:pic>
        <p:nvPicPr>
          <p:cNvPr id="6" name="video1">
            <a:hlinkClick r:id="" action="ppaction://media"/>
            <a:extLst>
              <a:ext uri="{FF2B5EF4-FFF2-40B4-BE49-F238E27FC236}">
                <a16:creationId xmlns:a16="http://schemas.microsoft.com/office/drawing/2014/main" id="{90DC5667-2AC3-4E96-814F-B03E14F9A78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64966" y="2859782"/>
            <a:ext cx="2814068" cy="15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4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Hvala na pažnji!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1" name="Group 20480"/>
          <p:cNvGrpSpPr/>
          <p:nvPr/>
        </p:nvGrpSpPr>
        <p:grpSpPr>
          <a:xfrm>
            <a:off x="1326868" y="1558603"/>
            <a:ext cx="7025063" cy="1816297"/>
            <a:chOff x="1291353" y="1755670"/>
            <a:chExt cx="7025063" cy="1816297"/>
          </a:xfrm>
        </p:grpSpPr>
        <p:sp>
          <p:nvSpPr>
            <p:cNvPr id="22" name="Block Arc 21"/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480" name="Rectangle 20479"/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Povijest video zapisa</a:t>
            </a:r>
            <a:endParaRPr lang="ko-KR" alt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22197" y="1130448"/>
            <a:ext cx="914400" cy="914400"/>
            <a:chOff x="5364088" y="2787774"/>
            <a:chExt cx="914400" cy="914400"/>
          </a:xfrm>
        </p:grpSpPr>
        <p:sp>
          <p:nvSpPr>
            <p:cNvPr id="4" name="Oval 3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609680" y="1130448"/>
            <a:ext cx="914400" cy="914400"/>
            <a:chOff x="5364088" y="2787774"/>
            <a:chExt cx="914400" cy="914400"/>
          </a:xfrm>
        </p:grpSpPr>
        <p:sp>
          <p:nvSpPr>
            <p:cNvPr id="9" name="Oval 8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297163" y="1130448"/>
            <a:ext cx="914400" cy="914400"/>
            <a:chOff x="5364088" y="2787774"/>
            <a:chExt cx="914400" cy="914400"/>
          </a:xfrm>
        </p:grpSpPr>
        <p:sp>
          <p:nvSpPr>
            <p:cNvPr id="12" name="Oval 11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443242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546561" y="2880216"/>
            <a:ext cx="914400" cy="914400"/>
            <a:chOff x="5364088" y="2787774"/>
            <a:chExt cx="914400" cy="914400"/>
          </a:xfrm>
        </p:grpSpPr>
        <p:sp>
          <p:nvSpPr>
            <p:cNvPr id="18" name="Oval 17"/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69737" y="1434246"/>
            <a:ext cx="306803" cy="306803"/>
            <a:chOff x="1547664" y="3147814"/>
            <a:chExt cx="720080" cy="720080"/>
          </a:xfrm>
        </p:grpSpPr>
        <p:sp>
          <p:nvSpPr>
            <p:cNvPr id="7" name="Oval 6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Chevron 19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257220" y="1434246"/>
            <a:ext cx="306803" cy="306803"/>
            <a:chOff x="1547664" y="3147814"/>
            <a:chExt cx="720080" cy="720080"/>
          </a:xfrm>
        </p:grpSpPr>
        <p:sp>
          <p:nvSpPr>
            <p:cNvPr id="24" name="Oval 23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Chevron 24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 rot="5400000">
            <a:off x="8169371" y="2300884"/>
            <a:ext cx="306803" cy="306803"/>
            <a:chOff x="1547664" y="3147814"/>
            <a:chExt cx="720080" cy="720080"/>
          </a:xfrm>
        </p:grpSpPr>
        <p:sp>
          <p:nvSpPr>
            <p:cNvPr id="30" name="Oval 29"/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Chevron 30"/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6539736" y="1450550"/>
            <a:ext cx="429245" cy="30998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Rounded Rectangle 27"/>
          <p:cNvSpPr/>
          <p:nvPr/>
        </p:nvSpPr>
        <p:spPr>
          <a:xfrm>
            <a:off x="1153929" y="1451705"/>
            <a:ext cx="412806" cy="30883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41" name="Group 40"/>
          <p:cNvGrpSpPr/>
          <p:nvPr/>
        </p:nvGrpSpPr>
        <p:grpSpPr>
          <a:xfrm>
            <a:off x="367418" y="2118466"/>
            <a:ext cx="2023958" cy="494026"/>
            <a:chOff x="803640" y="3362835"/>
            <a:chExt cx="2059657" cy="494026"/>
          </a:xfrm>
        </p:grpSpPr>
        <p:sp>
          <p:nvSpPr>
            <p:cNvPr id="42" name="TextBox 41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1878.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Konj u pokretu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054899" y="2118466"/>
            <a:ext cx="2023958" cy="494026"/>
            <a:chOff x="803640" y="3362835"/>
            <a:chExt cx="2059657" cy="494026"/>
          </a:xfrm>
        </p:grpSpPr>
        <p:sp>
          <p:nvSpPr>
            <p:cNvPr id="45" name="TextBox 44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1888.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Vrtna scena </a:t>
              </a:r>
              <a:r>
                <a:rPr lang="hr-HR" altLang="ko-KR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RoundHay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42380" y="2118466"/>
            <a:ext cx="2023958" cy="494026"/>
            <a:chOff x="803640" y="3362835"/>
            <a:chExt cx="2059657" cy="494026"/>
          </a:xfrm>
        </p:grpSpPr>
        <p:sp>
          <p:nvSpPr>
            <p:cNvPr id="48" name="TextBox 47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1950.-e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Analogni video zapis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5991780" y="3794616"/>
            <a:ext cx="2023958" cy="494026"/>
            <a:chOff x="803640" y="3362835"/>
            <a:chExt cx="2059657" cy="494026"/>
          </a:xfrm>
        </p:grpSpPr>
        <p:sp>
          <p:nvSpPr>
            <p:cNvPr id="54" name="TextBox 53"/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1986.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Digitalni video zapis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Rounded Rectangle 7">
            <a:extLst>
              <a:ext uri="{FF2B5EF4-FFF2-40B4-BE49-F238E27FC236}">
                <a16:creationId xmlns:a16="http://schemas.microsoft.com/office/drawing/2014/main" id="{41F5E6BB-A262-4C0A-AB4D-0BA68F4CC88E}"/>
              </a:ext>
            </a:extLst>
          </p:cNvPr>
          <p:cNvSpPr/>
          <p:nvPr/>
        </p:nvSpPr>
        <p:spPr>
          <a:xfrm>
            <a:off x="3842109" y="1387611"/>
            <a:ext cx="432135" cy="37292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Rectangle 18">
            <a:extLst>
              <a:ext uri="{FF2B5EF4-FFF2-40B4-BE49-F238E27FC236}">
                <a16:creationId xmlns:a16="http://schemas.microsoft.com/office/drawing/2014/main" id="{C60575B5-6A7F-4DA4-AEA6-740134A470A5}"/>
              </a:ext>
            </a:extLst>
          </p:cNvPr>
          <p:cNvSpPr/>
          <p:nvPr/>
        </p:nvSpPr>
        <p:spPr>
          <a:xfrm>
            <a:off x="6793750" y="3192816"/>
            <a:ext cx="407315" cy="350617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5256"/>
            <a:ext cx="9144000" cy="576064"/>
          </a:xfrm>
        </p:spPr>
        <p:txBody>
          <a:bodyPr/>
          <a:lstStyle/>
          <a:p>
            <a:r>
              <a:rPr lang="hr-HR" altLang="ko-KR" dirty="0"/>
              <a:t>STANDARDI KOMPRESIJE VIDEO ZAPISA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50977" y="2584607"/>
            <a:ext cx="864096" cy="585152"/>
            <a:chOff x="698280" y="1347614"/>
            <a:chExt cx="1221638" cy="864096"/>
          </a:xfrm>
        </p:grpSpPr>
        <p:sp>
          <p:nvSpPr>
            <p:cNvPr id="5" name="Chevron 4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flipV="1">
            <a:off x="2646990" y="2584607"/>
            <a:ext cx="864096" cy="585152"/>
            <a:chOff x="698280" y="1347614"/>
            <a:chExt cx="1221638" cy="864096"/>
          </a:xfrm>
        </p:grpSpPr>
        <p:sp>
          <p:nvSpPr>
            <p:cNvPr id="10" name="Chevron 9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43003" y="2584607"/>
            <a:ext cx="864096" cy="585152"/>
            <a:chOff x="698280" y="1347614"/>
            <a:chExt cx="1221638" cy="864096"/>
          </a:xfrm>
        </p:grpSpPr>
        <p:sp>
          <p:nvSpPr>
            <p:cNvPr id="13" name="Chevron 12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flipV="1">
            <a:off x="5639016" y="2584607"/>
            <a:ext cx="864096" cy="585152"/>
            <a:chOff x="698280" y="1347614"/>
            <a:chExt cx="1221638" cy="864096"/>
          </a:xfrm>
        </p:grpSpPr>
        <p:sp>
          <p:nvSpPr>
            <p:cNvPr id="16" name="Chevron 15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35028" y="2584607"/>
            <a:ext cx="864096" cy="585152"/>
            <a:chOff x="698280" y="1347614"/>
            <a:chExt cx="1221638" cy="864096"/>
          </a:xfrm>
        </p:grpSpPr>
        <p:sp>
          <p:nvSpPr>
            <p:cNvPr id="22" name="Chevron 21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9563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91589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5576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7602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3615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Block Arc 14"/>
          <p:cNvSpPr/>
          <p:nvPr/>
        </p:nvSpPr>
        <p:spPr>
          <a:xfrm rot="16200000">
            <a:off x="7482076" y="2707920"/>
            <a:ext cx="272411" cy="2725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36"/>
          <p:cNvSpPr/>
          <p:nvPr/>
        </p:nvSpPr>
        <p:spPr>
          <a:xfrm>
            <a:off x="3009803" y="2799320"/>
            <a:ext cx="242901" cy="20304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ardrop 6"/>
          <p:cNvSpPr/>
          <p:nvPr/>
        </p:nvSpPr>
        <p:spPr>
          <a:xfrm rot="8100000">
            <a:off x="4485783" y="2731299"/>
            <a:ext cx="242999" cy="24300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6020235" y="2729734"/>
            <a:ext cx="176154" cy="3351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1510510" y="2756822"/>
            <a:ext cx="253178" cy="1944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6127" y="3250468"/>
            <a:ext cx="1817049" cy="945659"/>
            <a:chOff x="6228184" y="1730811"/>
            <a:chExt cx="2592288" cy="945659"/>
          </a:xfrm>
        </p:grpSpPr>
        <p:sp>
          <p:nvSpPr>
            <p:cNvPr id="35" name="TextBox 34"/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Video </a:t>
              </a:r>
              <a:r>
                <a:rPr lang="hr-H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kodek</a:t>
              </a:r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za audiovizualne usluge pri brzini px64kbit/s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23171" y="1263444"/>
            <a:ext cx="1817049" cy="1314991"/>
            <a:chOff x="6228184" y="1730811"/>
            <a:chExt cx="2592288" cy="1314991"/>
          </a:xfrm>
        </p:grpSpPr>
        <p:sp>
          <p:nvSpPr>
            <p:cNvPr id="38" name="TextBox 37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Kodiranje pokretnih slika i pridruženog zvuka za digitalne medije za pohranu do 1,5Mbit/s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61229" y="3250468"/>
            <a:ext cx="1817049" cy="1130325"/>
            <a:chOff x="6228184" y="1730811"/>
            <a:chExt cx="2592288" cy="1130325"/>
          </a:xfrm>
        </p:grpSpPr>
        <p:sp>
          <p:nvSpPr>
            <p:cNvPr id="41" name="TextBox 40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Generičko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pokretnih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slika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pridruženih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informacija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H.263 i MPEG-2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03780" y="1347614"/>
            <a:ext cx="1817049" cy="760993"/>
            <a:chOff x="6228184" y="1730811"/>
            <a:chExt cx="2592288" cy="760993"/>
          </a:xfrm>
        </p:grpSpPr>
        <p:sp>
          <p:nvSpPr>
            <p:cNvPr id="44" name="TextBox 43"/>
            <p:cNvSpPr txBox="1"/>
            <p:nvPr/>
          </p:nvSpPr>
          <p:spPr>
            <a:xfrm>
              <a:off x="6228184" y="2030139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audio-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vizualnih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objekata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46331" y="3250468"/>
            <a:ext cx="1817049" cy="1130325"/>
            <a:chOff x="6228184" y="1730811"/>
            <a:chExt cx="2592288" cy="1130325"/>
          </a:xfrm>
        </p:grpSpPr>
        <p:sp>
          <p:nvSpPr>
            <p:cNvPr id="47" name="TextBox 46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H.264/MPEG-4 AVC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2856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H.261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897564"/>
            <a:ext cx="9144000" cy="288032"/>
          </a:xfrm>
        </p:spPr>
        <p:txBody>
          <a:bodyPr/>
          <a:lstStyle/>
          <a:p>
            <a:pPr algn="ctr"/>
            <a:r>
              <a:rPr lang="hr-H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Video </a:t>
            </a:r>
            <a:r>
              <a:rPr lang="hr-HR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kodek</a:t>
            </a:r>
            <a:r>
              <a:rPr lang="hr-H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za audiovizualne usluge pri brzini px64kbit/s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1600" y="163520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Videokonferencije i </a:t>
            </a:r>
            <a:r>
              <a:rPr lang="hr-HR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videotelefonija</a:t>
            </a:r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preko ISDN linija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5897" y="27414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CIF -  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Q</a:t>
            </a:r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CIF - GOB – MB - Blok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5897" y="375266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Kodiranje uz predviđanje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94173" y="2103600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Kompenzacija pokreta i </a:t>
            </a:r>
            <a:r>
              <a:rPr lang="hr-HR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</a:t>
            </a:r>
            <a:r>
              <a:rPr lang="hr-HR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nsformacijsko</a:t>
            </a:r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kodiranje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34185" y="32793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Kodiranje unutar slike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960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5256"/>
            <a:ext cx="9144000" cy="576064"/>
          </a:xfrm>
        </p:spPr>
        <p:txBody>
          <a:bodyPr/>
          <a:lstStyle/>
          <a:p>
            <a:r>
              <a:rPr lang="hr-HR" altLang="ko-KR" dirty="0"/>
              <a:t>STANDARDI KOMPRESIJE VIDEO ZAPISA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50977" y="2584607"/>
            <a:ext cx="864096" cy="585152"/>
            <a:chOff x="698280" y="1347614"/>
            <a:chExt cx="1221638" cy="864096"/>
          </a:xfrm>
        </p:grpSpPr>
        <p:sp>
          <p:nvSpPr>
            <p:cNvPr id="5" name="Chevron 4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flipV="1">
            <a:off x="2646990" y="2584607"/>
            <a:ext cx="864096" cy="585152"/>
            <a:chOff x="698280" y="1347614"/>
            <a:chExt cx="1221638" cy="864096"/>
          </a:xfrm>
        </p:grpSpPr>
        <p:sp>
          <p:nvSpPr>
            <p:cNvPr id="10" name="Chevron 9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43003" y="2584607"/>
            <a:ext cx="864096" cy="585152"/>
            <a:chOff x="698280" y="1347614"/>
            <a:chExt cx="1221638" cy="864096"/>
          </a:xfrm>
        </p:grpSpPr>
        <p:sp>
          <p:nvSpPr>
            <p:cNvPr id="13" name="Chevron 12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flipV="1">
            <a:off x="5639016" y="2584607"/>
            <a:ext cx="864096" cy="585152"/>
            <a:chOff x="698280" y="1347614"/>
            <a:chExt cx="1221638" cy="864096"/>
          </a:xfrm>
        </p:grpSpPr>
        <p:sp>
          <p:nvSpPr>
            <p:cNvPr id="16" name="Chevron 15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35028" y="2584607"/>
            <a:ext cx="864096" cy="585152"/>
            <a:chOff x="698280" y="1347614"/>
            <a:chExt cx="1221638" cy="864096"/>
          </a:xfrm>
        </p:grpSpPr>
        <p:sp>
          <p:nvSpPr>
            <p:cNvPr id="22" name="Chevron 21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9563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91589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5576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7602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3615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Block Arc 14"/>
          <p:cNvSpPr/>
          <p:nvPr/>
        </p:nvSpPr>
        <p:spPr>
          <a:xfrm rot="16200000">
            <a:off x="7482076" y="2707920"/>
            <a:ext cx="272411" cy="2725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36"/>
          <p:cNvSpPr/>
          <p:nvPr/>
        </p:nvSpPr>
        <p:spPr>
          <a:xfrm>
            <a:off x="3009803" y="2799320"/>
            <a:ext cx="242901" cy="20304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ardrop 6"/>
          <p:cNvSpPr/>
          <p:nvPr/>
        </p:nvSpPr>
        <p:spPr>
          <a:xfrm rot="8100000">
            <a:off x="4485783" y="2731299"/>
            <a:ext cx="242999" cy="24300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6020235" y="2729734"/>
            <a:ext cx="176154" cy="3351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1510510" y="2756822"/>
            <a:ext cx="253178" cy="1944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6127" y="3250468"/>
            <a:ext cx="1817049" cy="945659"/>
            <a:chOff x="6228184" y="1730811"/>
            <a:chExt cx="2592288" cy="945659"/>
          </a:xfrm>
        </p:grpSpPr>
        <p:sp>
          <p:nvSpPr>
            <p:cNvPr id="35" name="TextBox 34"/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Video </a:t>
              </a:r>
              <a:r>
                <a:rPr lang="hr-H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kodek</a:t>
              </a:r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za audiovizualne usluge pri brzini px64kbit/s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23171" y="1263444"/>
            <a:ext cx="1817049" cy="1314991"/>
            <a:chOff x="6228184" y="1730811"/>
            <a:chExt cx="2592288" cy="1314991"/>
          </a:xfrm>
        </p:grpSpPr>
        <p:sp>
          <p:nvSpPr>
            <p:cNvPr id="38" name="TextBox 37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Kodiranje pokretnih slika i pridruženog zvuka za digitalne medije za pohranu do 1,5Mbit/s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61229" y="3250468"/>
            <a:ext cx="1817049" cy="1130325"/>
            <a:chOff x="6228184" y="1730811"/>
            <a:chExt cx="2592288" cy="1130325"/>
          </a:xfrm>
        </p:grpSpPr>
        <p:sp>
          <p:nvSpPr>
            <p:cNvPr id="41" name="TextBox 40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Generičko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pokretnih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slika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pridruženih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informacija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H.263 i MPEG-2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03780" y="1347614"/>
            <a:ext cx="1817049" cy="760993"/>
            <a:chOff x="6228184" y="1730811"/>
            <a:chExt cx="2592288" cy="760993"/>
          </a:xfrm>
        </p:grpSpPr>
        <p:sp>
          <p:nvSpPr>
            <p:cNvPr id="44" name="TextBox 43"/>
            <p:cNvSpPr txBox="1"/>
            <p:nvPr/>
          </p:nvSpPr>
          <p:spPr>
            <a:xfrm>
              <a:off x="6228184" y="2030139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audio-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vizualnih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objekata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46331" y="3250468"/>
            <a:ext cx="1817049" cy="576327"/>
            <a:chOff x="6228184" y="1730811"/>
            <a:chExt cx="2592288" cy="576327"/>
          </a:xfrm>
        </p:grpSpPr>
        <p:sp>
          <p:nvSpPr>
            <p:cNvPr id="47" name="TextBox 46"/>
            <p:cNvSpPr txBox="1"/>
            <p:nvPr/>
          </p:nvSpPr>
          <p:spPr>
            <a:xfrm>
              <a:off x="6228184" y="2030139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Efikasnost i pouzdanost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H.264/MPEG-4 AVC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634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MPEG-1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2152"/>
            <a:ext cx="9144000" cy="288032"/>
          </a:xfrm>
        </p:spPr>
        <p:txBody>
          <a:bodyPr/>
          <a:lstStyle/>
          <a:p>
            <a:pPr algn="ctr"/>
            <a:r>
              <a:rPr lang="hr-HR" altLang="ko-KR" dirty="0"/>
              <a:t>Kodiranje pokretnih slika i pridruženog zvuka za digitalne medije za pohranu do 1,5 Mbit/s</a:t>
            </a:r>
            <a:endParaRPr lang="hr-HR" altLang="ko-KR" sz="14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1600" y="163520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Potpuno odbacivanje pojedinih informacija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5897" y="27414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I, P i BP okviri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5897" y="375266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Najrašireniji audio/video format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94173" y="21036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Chroma</a:t>
            </a:r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hr-HR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subsampling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04776" y="2943391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Blok – makro blok –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2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isje</a:t>
            </a:r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čak slike - slika – grupa slika – sekvenca videosignala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4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275256"/>
            <a:ext cx="9144000" cy="576064"/>
          </a:xfrm>
        </p:spPr>
        <p:txBody>
          <a:bodyPr/>
          <a:lstStyle/>
          <a:p>
            <a:r>
              <a:rPr lang="hr-HR" altLang="ko-KR" dirty="0"/>
              <a:t>STANDARDI KOMPRESIJE VIDEO ZAPISA</a:t>
            </a:r>
            <a:endParaRPr lang="ko-KR" alt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150977" y="2584607"/>
            <a:ext cx="864096" cy="585152"/>
            <a:chOff x="698280" y="1347614"/>
            <a:chExt cx="1221638" cy="864096"/>
          </a:xfrm>
        </p:grpSpPr>
        <p:sp>
          <p:nvSpPr>
            <p:cNvPr id="5" name="Chevron 4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" name="Freeform 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 flipV="1">
            <a:off x="2646990" y="2584607"/>
            <a:ext cx="864096" cy="585152"/>
            <a:chOff x="698280" y="1347614"/>
            <a:chExt cx="1221638" cy="864096"/>
          </a:xfrm>
        </p:grpSpPr>
        <p:sp>
          <p:nvSpPr>
            <p:cNvPr id="10" name="Chevron 9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143003" y="2584607"/>
            <a:ext cx="864096" cy="585152"/>
            <a:chOff x="698280" y="1347614"/>
            <a:chExt cx="1221638" cy="864096"/>
          </a:xfrm>
        </p:grpSpPr>
        <p:sp>
          <p:nvSpPr>
            <p:cNvPr id="13" name="Chevron 12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 flipV="1">
            <a:off x="5639016" y="2584607"/>
            <a:ext cx="864096" cy="585152"/>
            <a:chOff x="698280" y="1347614"/>
            <a:chExt cx="1221638" cy="864096"/>
          </a:xfrm>
        </p:grpSpPr>
        <p:sp>
          <p:nvSpPr>
            <p:cNvPr id="16" name="Chevron 15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135028" y="2584607"/>
            <a:ext cx="864096" cy="585152"/>
            <a:chOff x="698280" y="1347614"/>
            <a:chExt cx="1221638" cy="864096"/>
          </a:xfrm>
        </p:grpSpPr>
        <p:sp>
          <p:nvSpPr>
            <p:cNvPr id="22" name="Chevron 21"/>
            <p:cNvSpPr/>
            <p:nvPr/>
          </p:nvSpPr>
          <p:spPr>
            <a:xfrm>
              <a:off x="755576" y="1347614"/>
              <a:ext cx="1107046" cy="792088"/>
            </a:xfrm>
            <a:prstGeom prst="chevron">
              <a:avLst>
                <a:gd name="adj" fmla="val 3391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698280" y="1809374"/>
              <a:ext cx="1221638" cy="402336"/>
            </a:xfrm>
            <a:custGeom>
              <a:avLst/>
              <a:gdLst>
                <a:gd name="connsiteX0" fmla="*/ 1221638 w 1221638"/>
                <a:gd name="connsiteY0" fmla="*/ 0 h 402336"/>
                <a:gd name="connsiteX1" fmla="*/ 943660 w 1221638"/>
                <a:gd name="connsiteY1" fmla="*/ 402336 h 402336"/>
                <a:gd name="connsiteX2" fmla="*/ 0 w 1221638"/>
                <a:gd name="connsiteY2" fmla="*/ 387705 h 40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21638" h="402336">
                  <a:moveTo>
                    <a:pt x="1221638" y="0"/>
                  </a:moveTo>
                  <a:lnTo>
                    <a:pt x="943660" y="402336"/>
                  </a:lnTo>
                  <a:lnTo>
                    <a:pt x="0" y="387705"/>
                  </a:lnTo>
                </a:path>
              </a:pathLst>
            </a:custGeom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9563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91589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1995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5576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1993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87602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2000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483615" y="2670572"/>
            <a:ext cx="81721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hr-HR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2003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Block Arc 14"/>
          <p:cNvSpPr/>
          <p:nvPr/>
        </p:nvSpPr>
        <p:spPr>
          <a:xfrm rot="16200000">
            <a:off x="7482076" y="2707920"/>
            <a:ext cx="272411" cy="27259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36"/>
          <p:cNvSpPr/>
          <p:nvPr/>
        </p:nvSpPr>
        <p:spPr>
          <a:xfrm>
            <a:off x="3009803" y="2799320"/>
            <a:ext cx="242901" cy="203046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ardrop 6"/>
          <p:cNvSpPr/>
          <p:nvPr/>
        </p:nvSpPr>
        <p:spPr>
          <a:xfrm rot="8100000">
            <a:off x="4485783" y="2731299"/>
            <a:ext cx="242999" cy="243000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16"/>
          <p:cNvSpPr/>
          <p:nvPr/>
        </p:nvSpPr>
        <p:spPr>
          <a:xfrm rot="2700000">
            <a:off x="6020235" y="2729734"/>
            <a:ext cx="176154" cy="335141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ounded Rectangle 27"/>
          <p:cNvSpPr/>
          <p:nvPr/>
        </p:nvSpPr>
        <p:spPr>
          <a:xfrm>
            <a:off x="1510510" y="2756822"/>
            <a:ext cx="253178" cy="19447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6127" y="3250468"/>
            <a:ext cx="1817049" cy="945659"/>
            <a:chOff x="6228184" y="1730811"/>
            <a:chExt cx="2592288" cy="945659"/>
          </a:xfrm>
        </p:grpSpPr>
        <p:sp>
          <p:nvSpPr>
            <p:cNvPr id="35" name="TextBox 34"/>
            <p:cNvSpPr txBox="1"/>
            <p:nvPr/>
          </p:nvSpPr>
          <p:spPr>
            <a:xfrm>
              <a:off x="6228184" y="2030139"/>
              <a:ext cx="259228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Video </a:t>
              </a:r>
              <a:r>
                <a:rPr lang="hr-HR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kodek</a:t>
              </a:r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za audiovizualne usluge pri brzini px64kbit/s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123171" y="1263444"/>
            <a:ext cx="1817049" cy="1314991"/>
            <a:chOff x="6228184" y="1730811"/>
            <a:chExt cx="2592288" cy="1314991"/>
          </a:xfrm>
        </p:grpSpPr>
        <p:sp>
          <p:nvSpPr>
            <p:cNvPr id="38" name="TextBox 37"/>
            <p:cNvSpPr txBox="1"/>
            <p:nvPr/>
          </p:nvSpPr>
          <p:spPr>
            <a:xfrm>
              <a:off x="6228184" y="2030139"/>
              <a:ext cx="25922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Kodiranje pokretnih slika i pridruženog zvuka za digitalne medije za pohranu do 1,5Mbit/s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MPEG-1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61229" y="3250468"/>
            <a:ext cx="1817049" cy="1130325"/>
            <a:chOff x="6228184" y="1730811"/>
            <a:chExt cx="2592288" cy="1130325"/>
          </a:xfrm>
        </p:grpSpPr>
        <p:sp>
          <p:nvSpPr>
            <p:cNvPr id="41" name="TextBox 40"/>
            <p:cNvSpPr txBox="1"/>
            <p:nvPr/>
          </p:nvSpPr>
          <p:spPr>
            <a:xfrm>
              <a:off x="6228184" y="2030139"/>
              <a:ext cx="25922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Generičko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pokretnih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slika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pridruženih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informacija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H.263 i MPEG-2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203780" y="1347614"/>
            <a:ext cx="1817049" cy="760993"/>
            <a:chOff x="6228184" y="1730811"/>
            <a:chExt cx="2592288" cy="760993"/>
          </a:xfrm>
        </p:grpSpPr>
        <p:sp>
          <p:nvSpPr>
            <p:cNvPr id="44" name="TextBox 43"/>
            <p:cNvSpPr txBox="1"/>
            <p:nvPr/>
          </p:nvSpPr>
          <p:spPr>
            <a:xfrm>
              <a:off x="6228184" y="2030139"/>
              <a:ext cx="2592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odiranje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audio-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vizualnih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objekata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MPEG-4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746331" y="3250468"/>
            <a:ext cx="1817049" cy="576327"/>
            <a:chOff x="6228184" y="1730811"/>
            <a:chExt cx="2592288" cy="576327"/>
          </a:xfrm>
        </p:grpSpPr>
        <p:sp>
          <p:nvSpPr>
            <p:cNvPr id="47" name="TextBox 46"/>
            <p:cNvSpPr txBox="1"/>
            <p:nvPr/>
          </p:nvSpPr>
          <p:spPr>
            <a:xfrm>
              <a:off x="6228184" y="2030139"/>
              <a:ext cx="2592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   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28184" y="1730811"/>
              <a:ext cx="2592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r-HR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H.264/MPEG-4 AVC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388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altLang="ko-KR" dirty="0"/>
              <a:t>H.263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0" y="772152"/>
            <a:ext cx="9144000" cy="288032"/>
          </a:xfrm>
        </p:spPr>
        <p:txBody>
          <a:bodyPr/>
          <a:lstStyle/>
          <a:p>
            <a:pPr algn="ctr"/>
            <a:r>
              <a:rPr lang="hr-HR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Poboljšanje standarda H.261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763602" y="1779662"/>
            <a:ext cx="835293" cy="720080"/>
            <a:chOff x="3496214" y="1275606"/>
            <a:chExt cx="1060704" cy="914400"/>
          </a:xfrm>
        </p:grpSpPr>
        <p:sp>
          <p:nvSpPr>
            <p:cNvPr id="6" name="Hexagon 5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21480" y="2265716"/>
            <a:ext cx="835293" cy="720080"/>
            <a:chOff x="3496214" y="1275606"/>
            <a:chExt cx="1060704" cy="914400"/>
          </a:xfrm>
        </p:grpSpPr>
        <p:sp>
          <p:nvSpPr>
            <p:cNvPr id="11" name="Hexagon 10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Hexagon 11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63602" y="2751770"/>
            <a:ext cx="835293" cy="720080"/>
            <a:chOff x="3496214" y="1275606"/>
            <a:chExt cx="1060704" cy="914400"/>
          </a:xfrm>
        </p:grpSpPr>
        <p:sp>
          <p:nvSpPr>
            <p:cNvPr id="14" name="Hexagon 13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Hexagon 14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763602" y="3723878"/>
            <a:ext cx="835293" cy="720080"/>
            <a:chOff x="3496214" y="1275606"/>
            <a:chExt cx="1060704" cy="914400"/>
          </a:xfrm>
        </p:grpSpPr>
        <p:sp>
          <p:nvSpPr>
            <p:cNvPr id="20" name="Hexagon 19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Hexagon 20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21480" y="3237824"/>
            <a:ext cx="835293" cy="720080"/>
            <a:chOff x="3496214" y="1275606"/>
            <a:chExt cx="1060704" cy="914400"/>
          </a:xfrm>
        </p:grpSpPr>
        <p:sp>
          <p:nvSpPr>
            <p:cNvPr id="23" name="Hexagon 22"/>
            <p:cNvSpPr/>
            <p:nvPr/>
          </p:nvSpPr>
          <p:spPr>
            <a:xfrm>
              <a:off x="3496214" y="1275606"/>
              <a:ext cx="1060704" cy="914400"/>
            </a:xfrm>
            <a:prstGeom prst="hexagon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Hexagon 23"/>
            <p:cNvSpPr/>
            <p:nvPr/>
          </p:nvSpPr>
          <p:spPr>
            <a:xfrm>
              <a:off x="3594518" y="1360351"/>
              <a:ext cx="864096" cy="744910"/>
            </a:xfrm>
            <a:prstGeom prst="hexagon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/>
          <p:nvPr/>
        </p:nvCxnSpPr>
        <p:spPr>
          <a:xfrm>
            <a:off x="5356773" y="2625756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356773" y="3597864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731951" y="2139702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31951" y="3111810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31951" y="4083918"/>
            <a:ext cx="3031651" cy="0"/>
          </a:xfrm>
          <a:prstGeom prst="straightConnector1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71600" y="1635209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Preciznost proračuna vektora pokreta od pola piksela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045897" y="274147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Napredno predviđanje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045897" y="375266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PB okviri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94173" y="2103600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Neograničeni vektor pokreta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434185" y="3279345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Aritmetičko predviđanje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56968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Default Font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CE29"/>
      </a:accent1>
      <a:accent2>
        <a:srgbClr val="F2BF27"/>
      </a:accent2>
      <a:accent3>
        <a:srgbClr val="ED1C24"/>
      </a:accent3>
      <a:accent4>
        <a:srgbClr val="FFCE29"/>
      </a:accent4>
      <a:accent5>
        <a:srgbClr val="F2BF27"/>
      </a:accent5>
      <a:accent6>
        <a:srgbClr val="ED1C24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4944</TotalTime>
  <Words>528</Words>
  <Application>Microsoft Office PowerPoint</Application>
  <PresentationFormat>On-screen Show (16:9)</PresentationFormat>
  <Paragraphs>175</Paragraphs>
  <Slides>25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맑은 고딕</vt:lpstr>
      <vt:lpstr>Arial</vt:lpstr>
      <vt:lpstr>Courier New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Marijeta Blekačić</cp:lastModifiedBy>
  <cp:revision>105</cp:revision>
  <dcterms:created xsi:type="dcterms:W3CDTF">2016-12-05T23:26:54Z</dcterms:created>
  <dcterms:modified xsi:type="dcterms:W3CDTF">2021-09-21T07:37:47Z</dcterms:modified>
</cp:coreProperties>
</file>